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Comfortaa" charset="0"/>
      <p:regular r:id="rId35"/>
      <p:bold r:id="rId36"/>
    </p:embeddedFont>
    <p:embeddedFont>
      <p:font typeface="Lato" charset="0"/>
      <p:regular r:id="rId37"/>
      <p:bold r:id="rId38"/>
      <p:italic r:id="rId39"/>
      <p:boldItalic r:id="rId40"/>
    </p:embeddedFont>
    <p:embeddedFont>
      <p:font typeface="Amatic SC" charset="-79"/>
      <p:regular r:id="rId41"/>
      <p:bold r:id="rId42"/>
    </p:embeddedFont>
    <p:embeddedFont>
      <p:font typeface="Lato Hairline" charset="0"/>
      <p:regular r:id="rId43"/>
      <p:bold r:id="rId44"/>
      <p:italic r:id="rId45"/>
      <p:boldItalic r:id="rId46"/>
    </p:embeddedFont>
    <p:embeddedFont>
      <p:font typeface="Lato Light" charset="0"/>
      <p:regular r:id="rId47"/>
      <p:bold r:id="rId48"/>
      <p:italic r:id="rId49"/>
      <p:boldItalic r:id="rId50"/>
    </p:embeddedFont>
    <p:embeddedFont>
      <p:font typeface="Raleway Thin" charset="0"/>
      <p:regular r:id="rId51"/>
      <p:bold r:id="rId52"/>
      <p:italic r:id="rId53"/>
      <p:boldItalic r:id="rId54"/>
    </p:embeddedFont>
    <p:embeddedFont>
      <p:font typeface="Raleway" charset="0"/>
      <p:regular r:id="rId55"/>
      <p:bold r:id="rId56"/>
      <p:italic r:id="rId57"/>
      <p:boldItalic r:id="rId58"/>
    </p:embeddedFont>
    <p:embeddedFont>
      <p:font typeface="Caveat" charset="0"/>
      <p:regular r:id="rId59"/>
      <p:bold r:id="rId60"/>
    </p:embeddedFont>
    <p:embeddedFont>
      <p:font typeface="Alfa Slab One"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540" y="-38"/>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font" Target="fonts/font2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eec61451e_0_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eec61451e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eec61451e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6eec61451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e5691eff1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e5691eff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7e5691eff1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7e5691eff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e5691eff1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e5691eff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e5691eff1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e5691eff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eec61451e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6eec61451e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e5691eff1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7e5691eff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fa3a60742f851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fa3a60742f851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fa3a60742f8518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fa3a60742f851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6eec61451e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6eec61451e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6f0d5cc42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6f0d5cc4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6eec61451e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6eec61451e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eec61451e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eec61451e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6eec61451e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6eec61451e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6eec61451e_8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6eec61451e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aa425976df362a8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aa425976df362a8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a425976df362a8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a425976df362a8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aa425976df362a8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aa425976df362a8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aa425976df362a8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aa425976df362a8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eec61451e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eec61451e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eec61451e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eec61451e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eec61451e_5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6eec61451e_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6eec61451e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6eec61451e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f351e15c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6f351e15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6f351e15c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6f351e15c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6eec61451e_5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6eec61451e_5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ef24e68b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ef24e68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e5691eff1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e5691eff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e5691eff1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e5691eff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eec61451e_5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eec61451e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2" descr="paint_transparent1.png"/>
          <p:cNvPicPr preferRelativeResize="0"/>
          <p:nvPr/>
        </p:nvPicPr>
        <p:blipFill rotWithShape="1">
          <a:blip r:embed="rId3">
            <a:alphaModFix/>
          </a:blip>
          <a:srcRect l="55211"/>
          <a:stretch/>
        </p:blipFill>
        <p:spPr>
          <a:xfrm>
            <a:off x="1" y="0"/>
            <a:ext cx="4095677" cy="5143500"/>
          </a:xfrm>
          <a:prstGeom prst="rect">
            <a:avLst/>
          </a:prstGeom>
          <a:noFill/>
          <a:ln>
            <a:noFill/>
          </a:ln>
        </p:spPr>
      </p:pic>
      <p:sp>
        <p:nvSpPr>
          <p:cNvPr id="11" name="Google Shape;11;p2"/>
          <p:cNvSpPr txBox="1">
            <a:spLocks noGrp="1"/>
          </p:cNvSpPr>
          <p:nvPr>
            <p:ph type="ctrTitle"/>
          </p:nvPr>
        </p:nvSpPr>
        <p:spPr>
          <a:xfrm>
            <a:off x="3208125" y="3287225"/>
            <a:ext cx="52503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rtl="0">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ircle" type="blank">
  <p:cSld name="BLANK">
    <p:bg>
      <p:bgPr>
        <a:blipFill>
          <a:blip r:embed="rId2">
            <a:alphaModFix/>
          </a:blip>
          <a:stretch>
            <a:fillRect/>
          </a:stretch>
        </a:blipFill>
        <a:effectLst/>
      </p:bgPr>
    </p:bg>
    <p:spTree>
      <p:nvGrpSpPr>
        <p:cNvPr id="1" name="Shape 52"/>
        <p:cNvGrpSpPr/>
        <p:nvPr/>
      </p:nvGrpSpPr>
      <p:grpSpPr>
        <a:xfrm>
          <a:off x="0" y="0"/>
          <a:ext cx="0" cy="0"/>
          <a:chOff x="0" y="0"/>
          <a:chExt cx="0" cy="0"/>
        </a:xfrm>
      </p:grpSpPr>
      <p:pic>
        <p:nvPicPr>
          <p:cNvPr id="53" name="Google Shape;53;p11" descr="paint_transparent4.png"/>
          <p:cNvPicPr preferRelativeResize="0"/>
          <p:nvPr/>
        </p:nvPicPr>
        <p:blipFill>
          <a:blip r:embed="rId3">
            <a:alphaModFix/>
          </a:blip>
          <a:stretch>
            <a:fillRect/>
          </a:stretch>
        </p:blipFill>
        <p:spPr>
          <a:xfrm>
            <a:off x="0" y="0"/>
            <a:ext cx="9144000" cy="5143513"/>
          </a:xfrm>
          <a:prstGeom prst="rect">
            <a:avLst/>
          </a:prstGeom>
          <a:noFill/>
          <a:ln>
            <a:noFill/>
          </a:ln>
        </p:spPr>
      </p:pic>
      <p:sp>
        <p:nvSpPr>
          <p:cNvPr id="54" name="Google Shape;54;p11"/>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rectangle">
  <p:cSld name="BLANK_1">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2" descr="paint_transparent3.png"/>
          <p:cNvPicPr preferRelativeResize="0"/>
          <p:nvPr/>
        </p:nvPicPr>
        <p:blipFill>
          <a:blip r:embed="rId3">
            <a:alphaModFix/>
          </a:blip>
          <a:stretch>
            <a:fillRect/>
          </a:stretch>
        </p:blipFill>
        <p:spPr>
          <a:xfrm>
            <a:off x="0" y="0"/>
            <a:ext cx="9144000" cy="5143503"/>
          </a:xfrm>
          <a:prstGeom prst="rect">
            <a:avLst/>
          </a:prstGeom>
          <a:noFill/>
          <a:ln>
            <a:noFill/>
          </a:ln>
        </p:spPr>
      </p:pic>
      <p:sp>
        <p:nvSpPr>
          <p:cNvPr id="57" name="Google Shape;57;p12"/>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lvl1pPr lvl="0" algn="ctr" rtl="0">
              <a:buNone/>
              <a:defRPr>
                <a:solidFill>
                  <a:srgbClr val="999999"/>
                </a:solidFill>
              </a:defRPr>
            </a:lvl1pPr>
            <a:lvl2pPr lvl="1" algn="ctr" rtl="0">
              <a:buNone/>
              <a:defRPr>
                <a:solidFill>
                  <a:srgbClr val="999999"/>
                </a:solidFill>
              </a:defRPr>
            </a:lvl2pPr>
            <a:lvl3pPr lvl="2" algn="ctr" rtl="0">
              <a:buNone/>
              <a:defRPr>
                <a:solidFill>
                  <a:srgbClr val="999999"/>
                </a:solidFill>
              </a:defRPr>
            </a:lvl3pPr>
            <a:lvl4pPr lvl="3" algn="ctr" rtl="0">
              <a:buNone/>
              <a:defRPr>
                <a:solidFill>
                  <a:srgbClr val="999999"/>
                </a:solidFill>
              </a:defRPr>
            </a:lvl4pPr>
            <a:lvl5pPr lvl="4" algn="ctr" rtl="0">
              <a:buNone/>
              <a:defRPr>
                <a:solidFill>
                  <a:srgbClr val="999999"/>
                </a:solidFill>
              </a:defRPr>
            </a:lvl5pPr>
            <a:lvl6pPr lvl="5" algn="ctr" rtl="0">
              <a:buNone/>
              <a:defRPr>
                <a:solidFill>
                  <a:srgbClr val="999999"/>
                </a:solidFill>
              </a:defRPr>
            </a:lvl6pPr>
            <a:lvl7pPr lvl="6" algn="ctr" rtl="0">
              <a:buNone/>
              <a:defRPr>
                <a:solidFill>
                  <a:srgbClr val="999999"/>
                </a:solidFill>
              </a:defRPr>
            </a:lvl7pPr>
            <a:lvl8pPr lvl="7" algn="ctr" rtl="0">
              <a:buNone/>
              <a:defRPr>
                <a:solidFill>
                  <a:srgbClr val="999999"/>
                </a:solidFill>
              </a:defRPr>
            </a:lvl8pPr>
            <a:lvl9pPr lvl="8" algn="ctr" rtl="0">
              <a:buNone/>
              <a:defRPr>
                <a:solidFill>
                  <a:srgbClr val="999999"/>
                </a:solidFill>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half">
  <p:cSld name="BLANK_1_1">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0" name="Google Shape;60;p13" descr="paint_transparent1.png"/>
          <p:cNvPicPr preferRelativeResize="0"/>
          <p:nvPr/>
        </p:nvPicPr>
        <p:blipFill rotWithShape="1">
          <a:blip r:embed="rId3">
            <a:alphaModFix/>
          </a:blip>
          <a:srcRect l="27161"/>
          <a:stretch/>
        </p:blipFill>
        <p:spPr>
          <a:xfrm>
            <a:off x="0" y="0"/>
            <a:ext cx="6660552"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half 1">
  <p:cSld name="BLANK_1_1_1">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pic>
        <p:nvPicPr>
          <p:cNvPr id="63" name="Google Shape;63;p14" descr="paint_transparent1.png"/>
          <p:cNvPicPr preferRelativeResize="0"/>
          <p:nvPr/>
        </p:nvPicPr>
        <p:blipFill rotWithShape="1">
          <a:blip r:embed="rId3">
            <a:alphaModFix/>
          </a:blip>
          <a:srcRect l="27161"/>
          <a:stretch/>
        </p:blipFill>
        <p:spPr>
          <a:xfrm flipH="1">
            <a:off x="2483450" y="0"/>
            <a:ext cx="6660552"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64"/>
        <p:cNvGrpSpPr/>
        <p:nvPr/>
      </p:nvGrpSpPr>
      <p:grpSpPr>
        <a:xfrm>
          <a:off x="0" y="0"/>
          <a:ext cx="0" cy="0"/>
          <a:chOff x="0" y="0"/>
          <a:chExt cx="0" cy="0"/>
        </a:xfrm>
      </p:grpSpPr>
      <p:sp>
        <p:nvSpPr>
          <p:cNvPr id="65" name="Google Shape;65;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6" name="Google Shape;66;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 name="Google Shape;6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a:alphaModFix/>
          </a:blip>
          <a:srcRect r="49954"/>
          <a:stretch/>
        </p:blipFill>
        <p:spPr>
          <a:xfrm>
            <a:off x="4567925" y="0"/>
            <a:ext cx="4576075" cy="5143524"/>
          </a:xfrm>
          <a:prstGeom prst="rect">
            <a:avLst/>
          </a:prstGeom>
          <a:noFill/>
          <a:ln>
            <a:noFill/>
          </a:ln>
        </p:spPr>
      </p:pic>
      <p:sp>
        <p:nvSpPr>
          <p:cNvPr id="14" name="Google Shape;14;p3"/>
          <p:cNvSpPr/>
          <p:nvPr/>
        </p:nvSpPr>
        <p:spPr>
          <a:xfrm>
            <a:off x="0" y="-150"/>
            <a:ext cx="5300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685800" y="2878750"/>
            <a:ext cx="39147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Google Shape;16;p3"/>
          <p:cNvSpPr txBox="1">
            <a:spLocks noGrp="1"/>
          </p:cNvSpPr>
          <p:nvPr>
            <p:ph type="subTitle" idx="1"/>
          </p:nvPr>
        </p:nvSpPr>
        <p:spPr>
          <a:xfrm>
            <a:off x="685800" y="4135454"/>
            <a:ext cx="3914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4" descr="paint_transparent4.png"/>
          <p:cNvPicPr preferRelativeResize="0"/>
          <p:nvPr/>
        </p:nvPicPr>
        <p:blipFill>
          <a:blip r:embed="rId3">
            <a:alphaModFix/>
          </a:blip>
          <a:stretch>
            <a:fillRect/>
          </a:stretch>
        </p:blipFill>
        <p:spPr>
          <a:xfrm>
            <a:off x="0" y="-12"/>
            <a:ext cx="9144000" cy="5143513"/>
          </a:xfrm>
          <a:prstGeom prst="rect">
            <a:avLst/>
          </a:prstGeom>
          <a:noFill/>
          <a:ln>
            <a:noFill/>
          </a:ln>
        </p:spPr>
      </p:pic>
      <p:sp>
        <p:nvSpPr>
          <p:cNvPr id="19" name="Google Shape;19;p4"/>
          <p:cNvSpPr txBox="1">
            <a:spLocks noGrp="1"/>
          </p:cNvSpPr>
          <p:nvPr>
            <p:ph type="body" idx="1"/>
          </p:nvPr>
        </p:nvSpPr>
        <p:spPr>
          <a:xfrm>
            <a:off x="2483350" y="836125"/>
            <a:ext cx="4177200" cy="34713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rgbClr val="FFFFFF"/>
              </a:buClr>
              <a:buSzPts val="2400"/>
              <a:buChar char="×"/>
              <a:defRPr sz="2400" i="1">
                <a:solidFill>
                  <a:srgbClr val="FFFFFF"/>
                </a:solidFill>
              </a:defRPr>
            </a:lvl1pPr>
            <a:lvl2pPr marL="914400" lvl="1" indent="-381000" algn="ctr" rtl="0">
              <a:spcBef>
                <a:spcPts val="0"/>
              </a:spcBef>
              <a:spcAft>
                <a:spcPts val="0"/>
              </a:spcAft>
              <a:buClr>
                <a:srgbClr val="FFFFFF"/>
              </a:buClr>
              <a:buSzPts val="2400"/>
              <a:buChar char="×"/>
              <a:defRPr sz="2400" i="1">
                <a:solidFill>
                  <a:srgbClr val="FFFFFF"/>
                </a:solidFill>
              </a:defRPr>
            </a:lvl2pPr>
            <a:lvl3pPr marL="1371600" lvl="2" indent="-381000" algn="ctr" rtl="0">
              <a:spcBef>
                <a:spcPts val="0"/>
              </a:spcBef>
              <a:spcAft>
                <a:spcPts val="0"/>
              </a:spcAft>
              <a:buClr>
                <a:srgbClr val="FFFFFF"/>
              </a:buClr>
              <a:buSzPts val="2400"/>
              <a:buChar char="×"/>
              <a:defRPr sz="2400" i="1">
                <a:solidFill>
                  <a:srgbClr val="FFFFFF"/>
                </a:solidFill>
              </a:defRPr>
            </a:lvl3pPr>
            <a:lvl4pPr marL="1828800" lvl="3" indent="-381000" algn="ctr" rtl="0">
              <a:spcBef>
                <a:spcPts val="0"/>
              </a:spcBef>
              <a:spcAft>
                <a:spcPts val="0"/>
              </a:spcAft>
              <a:buClr>
                <a:srgbClr val="FFFFFF"/>
              </a:buClr>
              <a:buSzPts val="2400"/>
              <a:buChar char="×"/>
              <a:defRPr sz="2400" i="1">
                <a:solidFill>
                  <a:srgbClr val="FFFFFF"/>
                </a:solidFill>
              </a:defRPr>
            </a:lvl4pPr>
            <a:lvl5pPr marL="2286000" lvl="4" indent="-381000" algn="ctr" rtl="0">
              <a:spcBef>
                <a:spcPts val="0"/>
              </a:spcBef>
              <a:spcAft>
                <a:spcPts val="0"/>
              </a:spcAft>
              <a:buClr>
                <a:srgbClr val="FFFFFF"/>
              </a:buClr>
              <a:buSzPts val="2400"/>
              <a:buChar char="○"/>
              <a:defRPr sz="2400" i="1">
                <a:solidFill>
                  <a:srgbClr val="FFFFFF"/>
                </a:solidFill>
              </a:defRPr>
            </a:lvl5pPr>
            <a:lvl6pPr marL="2743200" lvl="5" indent="-381000" algn="ctr" rtl="0">
              <a:spcBef>
                <a:spcPts val="0"/>
              </a:spcBef>
              <a:spcAft>
                <a:spcPts val="0"/>
              </a:spcAft>
              <a:buClr>
                <a:srgbClr val="FFFFFF"/>
              </a:buClr>
              <a:buSzPts val="2400"/>
              <a:buChar char="■"/>
              <a:defRPr sz="2400" i="1">
                <a:solidFill>
                  <a:srgbClr val="FFFFFF"/>
                </a:solidFill>
              </a:defRPr>
            </a:lvl6pPr>
            <a:lvl7pPr marL="3200400" lvl="6" indent="-381000" algn="ctr" rtl="0">
              <a:spcBef>
                <a:spcPts val="0"/>
              </a:spcBef>
              <a:spcAft>
                <a:spcPts val="0"/>
              </a:spcAft>
              <a:buClr>
                <a:srgbClr val="FFFFFF"/>
              </a:buClr>
              <a:buSzPts val="2400"/>
              <a:buChar char="●"/>
              <a:defRPr sz="2400" i="1">
                <a:solidFill>
                  <a:srgbClr val="FFFFFF"/>
                </a:solidFill>
              </a:defRPr>
            </a:lvl7pPr>
            <a:lvl8pPr marL="3657600" lvl="7" indent="-381000" algn="ctr" rtl="0">
              <a:spcBef>
                <a:spcPts val="0"/>
              </a:spcBef>
              <a:spcAft>
                <a:spcPts val="0"/>
              </a:spcAft>
              <a:buClr>
                <a:srgbClr val="FFFFFF"/>
              </a:buClr>
              <a:buSzPts val="2400"/>
              <a:buChar char="○"/>
              <a:defRPr sz="2400" i="1">
                <a:solidFill>
                  <a:srgbClr val="FFFFFF"/>
                </a:solidFill>
              </a:defRPr>
            </a:lvl8pPr>
            <a:lvl9pPr marL="4114800" lvl="8" indent="-381000" algn="ctr" rtl="0">
              <a:spcBef>
                <a:spcPts val="0"/>
              </a:spcBef>
              <a:spcAft>
                <a:spcPts val="0"/>
              </a:spcAft>
              <a:buClr>
                <a:srgbClr val="FFFFFF"/>
              </a:buClr>
              <a:buSzPts val="2400"/>
              <a:buChar char="■"/>
              <a:defRPr sz="2400" i="1">
                <a:solidFill>
                  <a:srgbClr val="FFFFFF"/>
                </a:solidFill>
              </a:defRPr>
            </a:lvl9pPr>
          </a:lstStyle>
          <a:p>
            <a:endParaRPr/>
          </a:p>
        </p:txBody>
      </p:sp>
      <p:sp>
        <p:nvSpPr>
          <p:cNvPr id="20" name="Google Shape;20;p4"/>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Google Shape;22;p5"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 name="Google Shape;23;p5"/>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Font typeface="Lato Hairline"/>
              <a:buNone/>
              <a:defRPr>
                <a:latin typeface="Lato Hairline"/>
                <a:ea typeface="Lato Hairline"/>
                <a:cs typeface="Lato Hairline"/>
                <a:sym typeface="Lato Hairline"/>
              </a:defRPr>
            </a:lvl1pPr>
            <a:lvl2pPr lvl="1" rtl="0">
              <a:spcBef>
                <a:spcPts val="0"/>
              </a:spcBef>
              <a:spcAft>
                <a:spcPts val="0"/>
              </a:spcAft>
              <a:buSzPts val="4800"/>
              <a:buFont typeface="Lato Hairline"/>
              <a:buNone/>
              <a:defRPr>
                <a:latin typeface="Lato Hairline"/>
                <a:ea typeface="Lato Hairline"/>
                <a:cs typeface="Lato Hairline"/>
                <a:sym typeface="Lato Hairline"/>
              </a:defRPr>
            </a:lvl2pPr>
            <a:lvl3pPr lvl="2" rtl="0">
              <a:spcBef>
                <a:spcPts val="0"/>
              </a:spcBef>
              <a:spcAft>
                <a:spcPts val="0"/>
              </a:spcAft>
              <a:buSzPts val="4800"/>
              <a:buFont typeface="Lato Hairline"/>
              <a:buNone/>
              <a:defRPr>
                <a:latin typeface="Lato Hairline"/>
                <a:ea typeface="Lato Hairline"/>
                <a:cs typeface="Lato Hairline"/>
                <a:sym typeface="Lato Hairline"/>
              </a:defRPr>
            </a:lvl3pPr>
            <a:lvl4pPr lvl="3" rtl="0">
              <a:spcBef>
                <a:spcPts val="0"/>
              </a:spcBef>
              <a:spcAft>
                <a:spcPts val="0"/>
              </a:spcAft>
              <a:buSzPts val="4800"/>
              <a:buFont typeface="Lato Hairline"/>
              <a:buNone/>
              <a:defRPr>
                <a:latin typeface="Lato Hairline"/>
                <a:ea typeface="Lato Hairline"/>
                <a:cs typeface="Lato Hairline"/>
                <a:sym typeface="Lato Hairline"/>
              </a:defRPr>
            </a:lvl4pPr>
            <a:lvl5pPr lvl="4" rtl="0">
              <a:spcBef>
                <a:spcPts val="0"/>
              </a:spcBef>
              <a:spcAft>
                <a:spcPts val="0"/>
              </a:spcAft>
              <a:buSzPts val="4800"/>
              <a:buFont typeface="Lato Hairline"/>
              <a:buNone/>
              <a:defRPr>
                <a:latin typeface="Lato Hairline"/>
                <a:ea typeface="Lato Hairline"/>
                <a:cs typeface="Lato Hairline"/>
                <a:sym typeface="Lato Hairline"/>
              </a:defRPr>
            </a:lvl5pPr>
            <a:lvl6pPr lvl="5" rtl="0">
              <a:spcBef>
                <a:spcPts val="0"/>
              </a:spcBef>
              <a:spcAft>
                <a:spcPts val="0"/>
              </a:spcAft>
              <a:buSzPts val="4800"/>
              <a:buFont typeface="Lato Hairline"/>
              <a:buNone/>
              <a:defRPr>
                <a:latin typeface="Lato Hairline"/>
                <a:ea typeface="Lato Hairline"/>
                <a:cs typeface="Lato Hairline"/>
                <a:sym typeface="Lato Hairline"/>
              </a:defRPr>
            </a:lvl6pPr>
            <a:lvl7pPr lvl="6" rtl="0">
              <a:spcBef>
                <a:spcPts val="0"/>
              </a:spcBef>
              <a:spcAft>
                <a:spcPts val="0"/>
              </a:spcAft>
              <a:buSzPts val="4800"/>
              <a:buFont typeface="Lato Hairline"/>
              <a:buNone/>
              <a:defRPr>
                <a:latin typeface="Lato Hairline"/>
                <a:ea typeface="Lato Hairline"/>
                <a:cs typeface="Lato Hairline"/>
                <a:sym typeface="Lato Hairline"/>
              </a:defRPr>
            </a:lvl7pPr>
            <a:lvl8pPr lvl="7" rtl="0">
              <a:spcBef>
                <a:spcPts val="0"/>
              </a:spcBef>
              <a:spcAft>
                <a:spcPts val="0"/>
              </a:spcAft>
              <a:buSzPts val="4800"/>
              <a:buFont typeface="Lato Hairline"/>
              <a:buNone/>
              <a:defRPr>
                <a:latin typeface="Lato Hairline"/>
                <a:ea typeface="Lato Hairline"/>
                <a:cs typeface="Lato Hairline"/>
                <a:sym typeface="Lato Hairline"/>
              </a:defRPr>
            </a:lvl8pPr>
            <a:lvl9pPr lvl="8" rtl="0">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Google Shape;24;p5"/>
          <p:cNvSpPr txBox="1">
            <a:spLocks noGrp="1"/>
          </p:cNvSpPr>
          <p:nvPr>
            <p:ph type="body" idx="1"/>
          </p:nvPr>
        </p:nvSpPr>
        <p:spPr>
          <a:xfrm>
            <a:off x="457200" y="2244400"/>
            <a:ext cx="5511300" cy="2605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 name="Google Shape;28;p6"/>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211825"/>
            <a:ext cx="2675100" cy="26379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211825"/>
            <a:ext cx="2675100" cy="26379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1" name="Google Shape;31;p6"/>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Google Shape;33;p7"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 name="Google Shape;34;p7"/>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489775"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body" idx="2"/>
          </p:nvPr>
        </p:nvSpPr>
        <p:spPr>
          <a:xfrm>
            <a:off x="2415136"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7"/>
          <p:cNvSpPr txBox="1">
            <a:spLocks noGrp="1"/>
          </p:cNvSpPr>
          <p:nvPr>
            <p:ph type="body" idx="3"/>
          </p:nvPr>
        </p:nvSpPr>
        <p:spPr>
          <a:xfrm>
            <a:off x="4340497" y="2312475"/>
            <a:ext cx="1831500" cy="2613300"/>
          </a:xfrm>
          <a:prstGeom prst="rect">
            <a:avLst/>
          </a:prstGeom>
        </p:spPr>
        <p:txBody>
          <a:bodyPr spcFirstLastPara="1" wrap="square" lIns="91425" tIns="91425" rIns="91425" bIns="91425" anchor="t" anchorCtr="0">
            <a:noAutofit/>
          </a:bodyPr>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9"/>
        <p:cNvGrpSpPr/>
        <p:nvPr/>
      </p:nvGrpSpPr>
      <p:grpSpPr>
        <a:xfrm>
          <a:off x="0" y="0"/>
          <a:ext cx="0" cy="0"/>
          <a:chOff x="0" y="0"/>
          <a:chExt cx="0" cy="0"/>
        </a:xfrm>
      </p:grpSpPr>
      <p:pic>
        <p:nvPicPr>
          <p:cNvPr id="40" name="Google Shape;40;p8"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 name="Google Shape;41;p8"/>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42" name="Google Shape;42;p8"/>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9" descr="paint_transparent1.png"/>
          <p:cNvPicPr preferRelativeResize="0"/>
          <p:nvPr/>
        </p:nvPicPr>
        <p:blipFill rotWithShape="1">
          <a:blip r:embed="rId3">
            <a:alphaModFix/>
          </a:blip>
          <a:srcRect l="47033"/>
          <a:stretch/>
        </p:blipFill>
        <p:spPr>
          <a:xfrm>
            <a:off x="4300775" y="0"/>
            <a:ext cx="4843224" cy="5143500"/>
          </a:xfrm>
          <a:prstGeom prst="rect">
            <a:avLst/>
          </a:prstGeom>
          <a:noFill/>
          <a:ln>
            <a:noFill/>
          </a:ln>
        </p:spPr>
      </p:pic>
      <p:pic>
        <p:nvPicPr>
          <p:cNvPr id="45" name="Google Shape;45;p9" descr="paint_transparent1.png"/>
          <p:cNvPicPr preferRelativeResize="0"/>
          <p:nvPr/>
        </p:nvPicPr>
        <p:blipFill rotWithShape="1">
          <a:blip r:embed="rId3">
            <a:alphaModFix/>
          </a:blip>
          <a:srcRect l="47033"/>
          <a:stretch/>
        </p:blipFill>
        <p:spPr>
          <a:xfrm flipH="1">
            <a:off x="-48450" y="0"/>
            <a:ext cx="4843224" cy="5143500"/>
          </a:xfrm>
          <a:prstGeom prst="rect">
            <a:avLst/>
          </a:prstGeom>
          <a:noFill/>
          <a:ln>
            <a:noFill/>
          </a:ln>
        </p:spPr>
      </p:pic>
      <p:sp>
        <p:nvSpPr>
          <p:cNvPr id="46" name="Google Shape;46;p9"/>
          <p:cNvSpPr txBox="1">
            <a:spLocks noGrp="1"/>
          </p:cNvSpPr>
          <p:nvPr>
            <p:ph type="title"/>
          </p:nvPr>
        </p:nvSpPr>
        <p:spPr>
          <a:xfrm>
            <a:off x="1752600" y="663175"/>
            <a:ext cx="5511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47" name="Google Shape;47;p9"/>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8"/>
        <p:cNvGrpSpPr/>
        <p:nvPr/>
      </p:nvGrpSpPr>
      <p:grpSpPr>
        <a:xfrm>
          <a:off x="0" y="0"/>
          <a:ext cx="0" cy="0"/>
          <a:chOff x="0" y="0"/>
          <a:chExt cx="0" cy="0"/>
        </a:xfrm>
      </p:grpSpPr>
      <p:pic>
        <p:nvPicPr>
          <p:cNvPr id="49" name="Google Shape;49;p10"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 name="Google Shape;50;p10"/>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rtl="0">
              <a:spcBef>
                <a:spcPts val="360"/>
              </a:spcBef>
              <a:spcAft>
                <a:spcPts val="0"/>
              </a:spcAft>
              <a:buSzPts val="1400"/>
              <a:buNone/>
              <a:defRPr sz="1400"/>
            </a:lvl1pPr>
          </a:lstStyle>
          <a:p>
            <a:endParaRPr/>
          </a:p>
        </p:txBody>
      </p:sp>
      <p:sp>
        <p:nvSpPr>
          <p:cNvPr id="51" name="Google Shape;51;p10"/>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1pPr>
            <a:lvl2pPr lvl="1"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2pPr>
            <a:lvl3pPr lvl="2"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3pPr>
            <a:lvl4pPr lvl="3"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4pPr>
            <a:lvl5pPr lvl="4"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5pPr>
            <a:lvl6pPr lvl="5"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6pPr>
            <a:lvl7pPr lvl="6"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7pPr>
            <a:lvl8pPr lvl="7"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8pPr>
            <a:lvl9pPr lvl="8" rt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9pPr>
          </a:lstStyle>
          <a:p>
            <a:endParaRPr/>
          </a:p>
        </p:txBody>
      </p:sp>
      <p:sp>
        <p:nvSpPr>
          <p:cNvPr id="7" name="Google Shape;7;p1"/>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noAutofit/>
          </a:bodyPr>
          <a:lstStyle>
            <a:lvl1pPr marL="457200" lvl="0" indent="-342900" rtl="0">
              <a:spcBef>
                <a:spcPts val="60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1pPr>
            <a:lvl2pPr marL="914400" lvl="1" indent="-3429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2pPr>
            <a:lvl3pPr marL="1371600" lvl="2" indent="-3429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3pPr>
            <a:lvl4pPr marL="1828800" lvl="3" indent="-3429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4pPr>
            <a:lvl5pPr marL="2286000" lvl="4" indent="-3429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5pPr>
            <a:lvl6pPr marL="2743200" lvl="5" indent="-3429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6pPr>
            <a:lvl7pPr marL="3200400" lvl="6" indent="-3429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7pPr>
            <a:lvl8pPr marL="3657600" lvl="7" indent="-3429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8pPr>
            <a:lvl9pPr marL="4114800" lvl="8" indent="-342900" rtl="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lvl="0" algn="r" rtl="0">
              <a:buNone/>
              <a:defRPr sz="1800">
                <a:solidFill>
                  <a:srgbClr val="FFFFFF"/>
                </a:solidFill>
                <a:latin typeface="Lato Light"/>
                <a:ea typeface="Lato Light"/>
                <a:cs typeface="Lato Light"/>
                <a:sym typeface="Lato Light"/>
              </a:defRPr>
            </a:lvl1pPr>
            <a:lvl2pPr lvl="1" algn="r" rtl="0">
              <a:buNone/>
              <a:defRPr sz="1800">
                <a:solidFill>
                  <a:srgbClr val="FFFFFF"/>
                </a:solidFill>
                <a:latin typeface="Lato Light"/>
                <a:ea typeface="Lato Light"/>
                <a:cs typeface="Lato Light"/>
                <a:sym typeface="Lato Light"/>
              </a:defRPr>
            </a:lvl2pPr>
            <a:lvl3pPr lvl="2" algn="r" rtl="0">
              <a:buNone/>
              <a:defRPr sz="1800">
                <a:solidFill>
                  <a:srgbClr val="FFFFFF"/>
                </a:solidFill>
                <a:latin typeface="Lato Light"/>
                <a:ea typeface="Lato Light"/>
                <a:cs typeface="Lato Light"/>
                <a:sym typeface="Lato Light"/>
              </a:defRPr>
            </a:lvl3pPr>
            <a:lvl4pPr lvl="3" algn="r" rtl="0">
              <a:buNone/>
              <a:defRPr sz="1800">
                <a:solidFill>
                  <a:srgbClr val="FFFFFF"/>
                </a:solidFill>
                <a:latin typeface="Lato Light"/>
                <a:ea typeface="Lato Light"/>
                <a:cs typeface="Lato Light"/>
                <a:sym typeface="Lato Light"/>
              </a:defRPr>
            </a:lvl4pPr>
            <a:lvl5pPr lvl="4" algn="r" rtl="0">
              <a:buNone/>
              <a:defRPr sz="1800">
                <a:solidFill>
                  <a:srgbClr val="FFFFFF"/>
                </a:solidFill>
                <a:latin typeface="Lato Light"/>
                <a:ea typeface="Lato Light"/>
                <a:cs typeface="Lato Light"/>
                <a:sym typeface="Lato Light"/>
              </a:defRPr>
            </a:lvl5pPr>
            <a:lvl6pPr lvl="5" algn="r" rtl="0">
              <a:buNone/>
              <a:defRPr sz="1800">
                <a:solidFill>
                  <a:srgbClr val="FFFFFF"/>
                </a:solidFill>
                <a:latin typeface="Lato Light"/>
                <a:ea typeface="Lato Light"/>
                <a:cs typeface="Lato Light"/>
                <a:sym typeface="Lato Light"/>
              </a:defRPr>
            </a:lvl6pPr>
            <a:lvl7pPr lvl="6" algn="r" rtl="0">
              <a:buNone/>
              <a:defRPr sz="1800">
                <a:solidFill>
                  <a:srgbClr val="FFFFFF"/>
                </a:solidFill>
                <a:latin typeface="Lato Light"/>
                <a:ea typeface="Lato Light"/>
                <a:cs typeface="Lato Light"/>
                <a:sym typeface="Lato Light"/>
              </a:defRPr>
            </a:lvl7pPr>
            <a:lvl8pPr lvl="7" algn="r" rtl="0">
              <a:buNone/>
              <a:defRPr sz="1800">
                <a:solidFill>
                  <a:srgbClr val="FFFFFF"/>
                </a:solidFill>
                <a:latin typeface="Lato Light"/>
                <a:ea typeface="Lato Light"/>
                <a:cs typeface="Lato Light"/>
                <a:sym typeface="Lato Light"/>
              </a:defRPr>
            </a:lvl8pPr>
            <a:lvl9pPr lvl="8" algn="r" rtl="0">
              <a:buNone/>
              <a:defRPr sz="1800">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mc:AlternateContent xmlns:mc="http://schemas.openxmlformats.org/markup-compatibility/2006">
    <mc:Choice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Requires="p14">
      <p:transition spd="slow" p14:dur="700">
        <p:fade/>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youtube.com/watch?v=WEdbKoY4wV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youtu.be/DCWv56hsj6c" TargetMode="External"/><Relationship Id="rId5" Type="http://schemas.openxmlformats.org/officeDocument/2006/relationships/hyperlink" Target="https://youtu.be/XBRoEV51gJk" TargetMode="External"/><Relationship Id="rId4" Type="http://schemas.openxmlformats.org/officeDocument/2006/relationships/hyperlink" Target="https://youtu.be/ev1duZ5vjII"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s://youtu.be/4brYk0HAPnE" TargetMode="External"/><Relationship Id="rId3" Type="http://schemas.openxmlformats.org/officeDocument/2006/relationships/image" Target="../media/image63.png"/><Relationship Id="rId7" Type="http://schemas.openxmlformats.org/officeDocument/2006/relationships/hyperlink" Target="https://youtu.be/Jk4ynntSOSI"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s://youtu.be/khxkjXipbd0"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hyperlink" Target="https://youtu.be/5uN9sf-z0z0" TargetMode="External"/><Relationship Id="rId3" Type="http://schemas.openxmlformats.org/officeDocument/2006/relationships/image" Target="../media/image66.png"/><Relationship Id="rId7" Type="http://schemas.openxmlformats.org/officeDocument/2006/relationships/hyperlink" Target="https://youtu.be/HZ0yZGl0zzA"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s://youtu.be/uDRaU_JV-4U"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1816350" y="834650"/>
            <a:ext cx="55113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EA9999"/>
                </a:solidFill>
                <a:latin typeface="Comfortaa"/>
                <a:ea typeface="Comfortaa"/>
                <a:cs typeface="Comfortaa"/>
                <a:sym typeface="Comfortaa"/>
              </a:rPr>
              <a:t>activity</a:t>
            </a:r>
            <a:r>
              <a:rPr lang="en" b="1">
                <a:solidFill>
                  <a:srgbClr val="EA9999"/>
                </a:solidFill>
                <a:latin typeface="Comfortaa"/>
                <a:ea typeface="Comfortaa"/>
                <a:cs typeface="Comfortaa"/>
                <a:sym typeface="Comfortaa"/>
              </a:rPr>
              <a:t>:</a:t>
            </a:r>
            <a:r>
              <a:rPr lang="en" b="1">
                <a:latin typeface="Lato"/>
                <a:ea typeface="Lato"/>
                <a:cs typeface="Lato"/>
                <a:sym typeface="Lato"/>
              </a:rPr>
              <a:t> </a:t>
            </a:r>
            <a:endParaRPr b="1">
              <a:latin typeface="Lato"/>
              <a:ea typeface="Lato"/>
              <a:cs typeface="Lato"/>
              <a:sym typeface="Lato"/>
            </a:endParaRPr>
          </a:p>
          <a:p>
            <a:pPr marL="0" lvl="0" indent="0" algn="l" rtl="0">
              <a:spcBef>
                <a:spcPts val="0"/>
              </a:spcBef>
              <a:spcAft>
                <a:spcPts val="0"/>
              </a:spcAft>
              <a:buNone/>
            </a:pPr>
            <a:r>
              <a:rPr lang="en">
                <a:solidFill>
                  <a:srgbClr val="BF9000"/>
                </a:solidFill>
                <a:latin typeface="Amatic SC"/>
                <a:ea typeface="Amatic SC"/>
                <a:cs typeface="Amatic SC"/>
                <a:sym typeface="Amatic SC"/>
              </a:rPr>
              <a:t>Interview questions </a:t>
            </a:r>
            <a:endParaRPr>
              <a:solidFill>
                <a:srgbClr val="BF9000"/>
              </a:solidFill>
            </a:endParaRPr>
          </a:p>
        </p:txBody>
      </p:sp>
      <p:sp>
        <p:nvSpPr>
          <p:cNvPr id="73" name="Google Shape;73;p16"/>
          <p:cNvSpPr txBox="1">
            <a:spLocks noGrp="1"/>
          </p:cNvSpPr>
          <p:nvPr>
            <p:ph type="body" idx="1"/>
          </p:nvPr>
        </p:nvSpPr>
        <p:spPr>
          <a:xfrm>
            <a:off x="1445100" y="2017225"/>
            <a:ext cx="5135700" cy="13560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AutoNum type="arabicParenR"/>
            </a:pPr>
            <a:r>
              <a:rPr lang="en" sz="2400"/>
              <a:t>What’s the problem? </a:t>
            </a:r>
            <a:endParaRPr sz="2400"/>
          </a:p>
          <a:p>
            <a:pPr marL="457200" lvl="0" indent="-381000" algn="l" rtl="0">
              <a:spcBef>
                <a:spcPts val="0"/>
              </a:spcBef>
              <a:spcAft>
                <a:spcPts val="0"/>
              </a:spcAft>
              <a:buSzPts val="2400"/>
              <a:buAutoNum type="arabicParenR"/>
            </a:pPr>
            <a:r>
              <a:rPr lang="en" sz="2400"/>
              <a:t>How does this affect us?</a:t>
            </a:r>
            <a:endParaRPr sz="2400"/>
          </a:p>
          <a:p>
            <a:pPr marL="457200" lvl="0" indent="-381000" algn="l" rtl="0">
              <a:spcBef>
                <a:spcPts val="0"/>
              </a:spcBef>
              <a:spcAft>
                <a:spcPts val="0"/>
              </a:spcAft>
              <a:buSzPts val="2400"/>
              <a:buAutoNum type="arabicParenR"/>
            </a:pPr>
            <a:r>
              <a:rPr lang="en" sz="2400"/>
              <a:t>How can we fix this problem?</a:t>
            </a:r>
            <a:endParaRPr sz="2400"/>
          </a:p>
          <a:p>
            <a:pPr marL="457200" lvl="0" indent="0" algn="ctr" rtl="0">
              <a:spcBef>
                <a:spcPts val="600"/>
              </a:spcBef>
              <a:spcAft>
                <a:spcPts val="0"/>
              </a:spcAft>
              <a:buNone/>
            </a:pPr>
            <a:endParaRPr/>
          </a:p>
        </p:txBody>
      </p:sp>
      <p:pic>
        <p:nvPicPr>
          <p:cNvPr id="74" name="Google Shape;74;p16" descr="Image result for presentation png"/>
          <p:cNvPicPr preferRelativeResize="0"/>
          <p:nvPr/>
        </p:nvPicPr>
        <p:blipFill rotWithShape="1">
          <a:blip r:embed="rId3">
            <a:alphaModFix/>
          </a:blip>
          <a:srcRect r="9206" b="11000"/>
          <a:stretch/>
        </p:blipFill>
        <p:spPr>
          <a:xfrm>
            <a:off x="-218400" y="-224575"/>
            <a:ext cx="2435000" cy="2386825"/>
          </a:xfrm>
          <a:prstGeom prst="rect">
            <a:avLst/>
          </a:prstGeom>
          <a:noFill/>
          <a:ln>
            <a:noFill/>
          </a:ln>
        </p:spPr>
      </p:pic>
      <p:pic>
        <p:nvPicPr>
          <p:cNvPr id="75" name="Google Shape;75;p16" descr="Image result for questions png"/>
          <p:cNvPicPr preferRelativeResize="0"/>
          <p:nvPr/>
        </p:nvPicPr>
        <p:blipFill>
          <a:blip r:embed="rId4">
            <a:alphaModFix/>
          </a:blip>
          <a:stretch>
            <a:fillRect/>
          </a:stretch>
        </p:blipFill>
        <p:spPr>
          <a:xfrm>
            <a:off x="4322100" y="3373225"/>
            <a:ext cx="1854641" cy="1696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pic>
        <p:nvPicPr>
          <p:cNvPr id="159" name="Google Shape;159;p25"/>
          <p:cNvPicPr preferRelativeResize="0"/>
          <p:nvPr/>
        </p:nvPicPr>
        <p:blipFill rotWithShape="1">
          <a:blip r:embed="rId4">
            <a:alphaModFix/>
          </a:blip>
          <a:srcRect l="23845" t="9827" r="23850" b="9819"/>
          <a:stretch/>
        </p:blipFill>
        <p:spPr>
          <a:xfrm>
            <a:off x="4666379" y="3246000"/>
            <a:ext cx="1113047" cy="1709950"/>
          </a:xfrm>
          <a:prstGeom prst="rect">
            <a:avLst/>
          </a:prstGeom>
          <a:noFill/>
          <a:ln>
            <a:noFill/>
          </a:ln>
        </p:spPr>
      </p:pic>
      <p:pic>
        <p:nvPicPr>
          <p:cNvPr id="160" name="Google Shape;160;p25"/>
          <p:cNvPicPr preferRelativeResize="0"/>
          <p:nvPr/>
        </p:nvPicPr>
        <p:blipFill rotWithShape="1">
          <a:blip r:embed="rId5">
            <a:alphaModFix/>
          </a:blip>
          <a:srcRect l="20215" t="14270" r="20132" b="13108"/>
          <a:stretch/>
        </p:blipFill>
        <p:spPr>
          <a:xfrm>
            <a:off x="3167400" y="3296905"/>
            <a:ext cx="1404600" cy="1709958"/>
          </a:xfrm>
          <a:prstGeom prst="rect">
            <a:avLst/>
          </a:prstGeom>
          <a:noFill/>
          <a:ln>
            <a:noFill/>
          </a:ln>
        </p:spPr>
      </p:pic>
      <p:sp>
        <p:nvSpPr>
          <p:cNvPr id="161" name="Google Shape;161;p25"/>
          <p:cNvSpPr txBox="1">
            <a:spLocks noGrp="1"/>
          </p:cNvSpPr>
          <p:nvPr>
            <p:ph type="title"/>
          </p:nvPr>
        </p:nvSpPr>
        <p:spPr>
          <a:xfrm>
            <a:off x="85775" y="490525"/>
            <a:ext cx="6673500" cy="744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FF9900"/>
                </a:solidFill>
                <a:latin typeface="Amatic SC"/>
                <a:ea typeface="Amatic SC"/>
                <a:cs typeface="Amatic SC"/>
                <a:sym typeface="Amatic SC"/>
              </a:rPr>
              <a:t>describe yourself in a creative way </a:t>
            </a:r>
            <a:endParaRPr b="1">
              <a:solidFill>
                <a:srgbClr val="FF9900"/>
              </a:solidFill>
              <a:latin typeface="Amatic SC"/>
              <a:ea typeface="Amatic SC"/>
              <a:cs typeface="Amatic SC"/>
              <a:sym typeface="Amatic SC"/>
            </a:endParaRPr>
          </a:p>
        </p:txBody>
      </p:sp>
      <p:pic>
        <p:nvPicPr>
          <p:cNvPr id="162" name="Google Shape;162;p25"/>
          <p:cNvPicPr preferRelativeResize="0"/>
          <p:nvPr/>
        </p:nvPicPr>
        <p:blipFill>
          <a:blip r:embed="rId6">
            <a:alphaModFix/>
          </a:blip>
          <a:stretch>
            <a:fillRect/>
          </a:stretch>
        </p:blipFill>
        <p:spPr>
          <a:xfrm>
            <a:off x="0" y="3160275"/>
            <a:ext cx="3242126" cy="1983215"/>
          </a:xfrm>
          <a:prstGeom prst="rect">
            <a:avLst/>
          </a:prstGeom>
          <a:noFill/>
          <a:ln>
            <a:noFill/>
          </a:ln>
        </p:spPr>
      </p:pic>
      <p:sp>
        <p:nvSpPr>
          <p:cNvPr id="163" name="Google Shape;163;p25"/>
          <p:cNvSpPr txBox="1">
            <a:spLocks noGrp="1"/>
          </p:cNvSpPr>
          <p:nvPr>
            <p:ph type="body" idx="1"/>
          </p:nvPr>
        </p:nvSpPr>
        <p:spPr>
          <a:xfrm>
            <a:off x="85775" y="1171050"/>
            <a:ext cx="5511300" cy="2605200"/>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
              <a:t>Not all communication uses words. There are many ways to communicate nonverbally, or “without words”. Nonverbal communication can still use symbols.</a:t>
            </a:r>
            <a:endParaRPr/>
          </a:p>
          <a:p>
            <a:pPr marL="0" lvl="0" indent="0" algn="just" rtl="0">
              <a:spcBef>
                <a:spcPts val="600"/>
              </a:spcBef>
              <a:spcAft>
                <a:spcPts val="0"/>
              </a:spcAft>
              <a:buNone/>
            </a:pPr>
            <a:endParaRPr/>
          </a:p>
          <a:p>
            <a:pPr marL="0" lvl="0" indent="0" algn="just" rtl="0">
              <a:spcBef>
                <a:spcPts val="600"/>
              </a:spcBef>
              <a:spcAft>
                <a:spcPts val="0"/>
              </a:spcAft>
              <a:buNone/>
            </a:pPr>
            <a:r>
              <a:rPr lang="en"/>
              <a:t>Body language is communication through body movements or gestures, It can be as simple as a smile.</a:t>
            </a:r>
            <a:endParaRPr/>
          </a:p>
        </p:txBody>
      </p:sp>
      <p:sp>
        <p:nvSpPr>
          <p:cNvPr id="164" name="Google Shape;164;p25"/>
          <p:cNvSpPr txBox="1"/>
          <p:nvPr/>
        </p:nvSpPr>
        <p:spPr>
          <a:xfrm>
            <a:off x="14025" y="14025"/>
            <a:ext cx="9144000" cy="4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latin typeface="Raleway"/>
                <a:ea typeface="Raleway"/>
                <a:cs typeface="Raleway"/>
                <a:sym typeface="Raleway"/>
              </a:rPr>
              <a:t>Communications R2 </a:t>
            </a:r>
            <a:r>
              <a:rPr lang="en" sz="2400">
                <a:solidFill>
                  <a:srgbClr val="434343"/>
                </a:solidFill>
                <a:latin typeface="Raleway"/>
                <a:ea typeface="Raleway"/>
                <a:cs typeface="Raleway"/>
                <a:sym typeface="Raleway"/>
              </a:rPr>
              <a:t>(pg. 7-11) </a:t>
            </a:r>
            <a:endParaRPr sz="1800" i="1">
              <a:solidFill>
                <a:srgbClr val="434343"/>
              </a:solidFill>
              <a:latin typeface="Raleway"/>
              <a:ea typeface="Raleway"/>
              <a:cs typeface="Raleway"/>
              <a:sym typeface="Raleway"/>
            </a:endParaRPr>
          </a:p>
          <a:p>
            <a:pPr marL="0" lvl="0" indent="0" algn="l" rtl="0">
              <a:spcBef>
                <a:spcPts val="0"/>
              </a:spcBef>
              <a:spcAft>
                <a:spcPts val="0"/>
              </a:spcAft>
              <a:buNone/>
            </a:pPr>
            <a:endParaRPr>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0" y="-37"/>
            <a:ext cx="2149500" cy="843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134F5C"/>
                </a:solidFill>
                <a:latin typeface="Amatic SC"/>
                <a:ea typeface="Amatic SC"/>
                <a:cs typeface="Amatic SC"/>
                <a:sym typeface="Amatic SC"/>
              </a:rPr>
              <a:t>ACTIVITY #1 </a:t>
            </a:r>
            <a:endParaRPr b="1">
              <a:solidFill>
                <a:srgbClr val="134F5C"/>
              </a:solidFill>
              <a:latin typeface="Lato"/>
              <a:ea typeface="Lato"/>
              <a:cs typeface="Lato"/>
              <a:sym typeface="Lato"/>
            </a:endParaRPr>
          </a:p>
        </p:txBody>
      </p:sp>
      <p:sp>
        <p:nvSpPr>
          <p:cNvPr id="170" name="Google Shape;170;p26"/>
          <p:cNvSpPr txBox="1">
            <a:spLocks noGrp="1"/>
          </p:cNvSpPr>
          <p:nvPr>
            <p:ph type="body" idx="1"/>
          </p:nvPr>
        </p:nvSpPr>
        <p:spPr>
          <a:xfrm>
            <a:off x="0" y="765000"/>
            <a:ext cx="5951700" cy="4286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b="1">
                <a:latin typeface="Lato"/>
                <a:ea typeface="Lato"/>
                <a:cs typeface="Lato"/>
                <a:sym typeface="Lato"/>
              </a:rPr>
              <a:t>1.</a:t>
            </a:r>
            <a:r>
              <a:rPr lang="en" sz="1400"/>
              <a:t> Grab an index card and sit with your partner.</a:t>
            </a:r>
            <a:endParaRPr sz="1400"/>
          </a:p>
          <a:p>
            <a:pPr marL="0" lvl="0" indent="0" algn="l" rtl="0">
              <a:spcBef>
                <a:spcPts val="600"/>
              </a:spcBef>
              <a:spcAft>
                <a:spcPts val="0"/>
              </a:spcAft>
              <a:buNone/>
            </a:pPr>
            <a:endParaRPr sz="1400"/>
          </a:p>
          <a:p>
            <a:pPr marL="0" lvl="0" indent="0" algn="l" rtl="0">
              <a:spcBef>
                <a:spcPts val="600"/>
              </a:spcBef>
              <a:spcAft>
                <a:spcPts val="0"/>
              </a:spcAft>
              <a:buNone/>
            </a:pPr>
            <a:r>
              <a:rPr lang="en" sz="1400" b="1">
                <a:latin typeface="Lato"/>
                <a:ea typeface="Lato"/>
                <a:cs typeface="Lato"/>
                <a:sym typeface="Lato"/>
              </a:rPr>
              <a:t>2. </a:t>
            </a:r>
            <a:r>
              <a:rPr lang="en" sz="1400"/>
              <a:t>Introduce yourself to your partner using the following template:</a:t>
            </a:r>
            <a:endParaRPr sz="1400"/>
          </a:p>
          <a:p>
            <a:pPr marL="0" lvl="0" indent="0" algn="l" rtl="0">
              <a:spcBef>
                <a:spcPts val="600"/>
              </a:spcBef>
              <a:spcAft>
                <a:spcPts val="0"/>
              </a:spcAft>
              <a:buNone/>
            </a:pPr>
            <a:endParaRPr sz="1400"/>
          </a:p>
          <a:p>
            <a:pPr marL="0" lvl="0" indent="0" algn="l" rtl="0">
              <a:spcBef>
                <a:spcPts val="600"/>
              </a:spcBef>
              <a:spcAft>
                <a:spcPts val="0"/>
              </a:spcAft>
              <a:buNone/>
            </a:pPr>
            <a:r>
              <a:rPr lang="en" sz="1400" b="1" i="1">
                <a:latin typeface="Lato"/>
                <a:ea typeface="Lato"/>
                <a:cs typeface="Lato"/>
                <a:sym typeface="Lato"/>
              </a:rPr>
              <a:t>Hi, my name is __________ and two interesting facts about me are ___________ and ___________. </a:t>
            </a:r>
            <a:r>
              <a:rPr lang="en" sz="1400"/>
              <a:t>(Red number starts first)</a:t>
            </a:r>
            <a:endParaRPr sz="1400"/>
          </a:p>
          <a:p>
            <a:pPr marL="0" lvl="0" indent="0" algn="l" rtl="0">
              <a:spcBef>
                <a:spcPts val="600"/>
              </a:spcBef>
              <a:spcAft>
                <a:spcPts val="0"/>
              </a:spcAft>
              <a:buNone/>
            </a:pPr>
            <a:endParaRPr sz="1400" b="1" i="1">
              <a:latin typeface="Lato"/>
              <a:ea typeface="Lato"/>
              <a:cs typeface="Lato"/>
              <a:sym typeface="Lato"/>
            </a:endParaRPr>
          </a:p>
          <a:p>
            <a:pPr marL="0" lvl="0" indent="0" algn="l" rtl="0">
              <a:spcBef>
                <a:spcPts val="600"/>
              </a:spcBef>
              <a:spcAft>
                <a:spcPts val="0"/>
              </a:spcAft>
              <a:buNone/>
            </a:pPr>
            <a:r>
              <a:rPr lang="en" sz="1400" b="1">
                <a:latin typeface="Lato"/>
                <a:ea typeface="Lato"/>
                <a:cs typeface="Lato"/>
                <a:sym typeface="Lato"/>
              </a:rPr>
              <a:t>3.</a:t>
            </a:r>
            <a:r>
              <a:rPr lang="en" sz="1400"/>
              <a:t> Ask your partner at least one question as aid for your notes.</a:t>
            </a:r>
            <a:endParaRPr sz="1400"/>
          </a:p>
          <a:p>
            <a:pPr marL="0" lvl="0" indent="0" algn="l" rtl="0">
              <a:spcBef>
                <a:spcPts val="600"/>
              </a:spcBef>
              <a:spcAft>
                <a:spcPts val="0"/>
              </a:spcAft>
              <a:buNone/>
            </a:pPr>
            <a:endParaRPr sz="1400"/>
          </a:p>
          <a:p>
            <a:pPr marL="0" lvl="0" indent="0" algn="l" rtl="0">
              <a:spcBef>
                <a:spcPts val="600"/>
              </a:spcBef>
              <a:spcAft>
                <a:spcPts val="0"/>
              </a:spcAft>
              <a:buNone/>
            </a:pPr>
            <a:r>
              <a:rPr lang="en" sz="1400" b="1">
                <a:latin typeface="Lato"/>
                <a:ea typeface="Lato"/>
                <a:cs typeface="Lato"/>
                <a:sym typeface="Lato"/>
              </a:rPr>
              <a:t>4. </a:t>
            </a:r>
            <a:r>
              <a:rPr lang="en" sz="1400"/>
              <a:t>Write down notes </a:t>
            </a:r>
            <a:r>
              <a:rPr lang="en" sz="1400">
                <a:solidFill>
                  <a:srgbClr val="0000FF"/>
                </a:solidFill>
              </a:rPr>
              <a:t>(Ex. He likes music) </a:t>
            </a:r>
            <a:r>
              <a:rPr lang="en" sz="1400"/>
              <a:t>and observations (</a:t>
            </a:r>
            <a:r>
              <a:rPr lang="en" sz="1400">
                <a:solidFill>
                  <a:srgbClr val="FF0000"/>
                </a:solidFill>
              </a:rPr>
              <a:t>Ex. He talks fast)</a:t>
            </a:r>
            <a:r>
              <a:rPr lang="en" sz="1400"/>
              <a:t> from your partner. (6 min.)</a:t>
            </a:r>
            <a:endParaRPr sz="1400"/>
          </a:p>
          <a:p>
            <a:pPr marL="0" lvl="0" indent="0" algn="l" rtl="0">
              <a:spcBef>
                <a:spcPts val="600"/>
              </a:spcBef>
              <a:spcAft>
                <a:spcPts val="0"/>
              </a:spcAft>
              <a:buNone/>
            </a:pPr>
            <a:endParaRPr/>
          </a:p>
          <a:p>
            <a:pPr marL="0" lvl="0" indent="0" algn="l" rtl="0">
              <a:spcBef>
                <a:spcPts val="600"/>
              </a:spcBef>
              <a:spcAft>
                <a:spcPts val="0"/>
              </a:spcAft>
              <a:buNone/>
            </a:pPr>
            <a:r>
              <a:rPr lang="en" sz="1400" b="1">
                <a:latin typeface="Lato"/>
                <a:ea typeface="Lato"/>
                <a:cs typeface="Lato"/>
                <a:sym typeface="Lato"/>
              </a:rPr>
              <a:t>5.</a:t>
            </a:r>
            <a:r>
              <a:rPr lang="en" sz="1400"/>
              <a:t> With your partner, share what you learned from each other to the class </a:t>
            </a:r>
            <a:endParaRPr sz="1400"/>
          </a:p>
          <a:p>
            <a:pPr marL="0" lvl="0" indent="0" algn="l" rtl="0">
              <a:spcBef>
                <a:spcPts val="600"/>
              </a:spcBef>
              <a:spcAft>
                <a:spcPts val="0"/>
              </a:spcAft>
              <a:buNone/>
            </a:pPr>
            <a:r>
              <a:rPr lang="en" sz="1400"/>
              <a:t>(2 minutes each.)</a:t>
            </a:r>
            <a:endParaRPr sz="1400"/>
          </a:p>
          <a:p>
            <a:pPr marL="457200" lvl="0" indent="0" algn="l" rtl="0">
              <a:spcBef>
                <a:spcPts val="600"/>
              </a:spcBef>
              <a:spcAft>
                <a:spcPts val="0"/>
              </a:spcAft>
              <a:buNone/>
            </a:pPr>
            <a:endParaRPr/>
          </a:p>
          <a:p>
            <a:pPr marL="0" lvl="0" indent="0" algn="l" rtl="0">
              <a:spcBef>
                <a:spcPts val="600"/>
              </a:spcBef>
              <a:spcAft>
                <a:spcPts val="0"/>
              </a:spcAft>
              <a:buNone/>
            </a:pPr>
            <a:endParaRPr/>
          </a:p>
        </p:txBody>
      </p:sp>
      <p:pic>
        <p:nvPicPr>
          <p:cNvPr id="171" name="Google Shape;171;p26"/>
          <p:cNvPicPr preferRelativeResize="0"/>
          <p:nvPr/>
        </p:nvPicPr>
        <p:blipFill rotWithShape="1">
          <a:blip r:embed="rId4">
            <a:alphaModFix/>
          </a:blip>
          <a:srcRect b="7561"/>
          <a:stretch/>
        </p:blipFill>
        <p:spPr>
          <a:xfrm>
            <a:off x="5256725" y="78825"/>
            <a:ext cx="1491540" cy="1488999"/>
          </a:xfrm>
          <a:prstGeom prst="rect">
            <a:avLst/>
          </a:prstGeom>
          <a:noFill/>
          <a:ln>
            <a:noFill/>
          </a:ln>
        </p:spPr>
      </p:pic>
      <p:pic>
        <p:nvPicPr>
          <p:cNvPr id="172" name="Google Shape;172;p26"/>
          <p:cNvPicPr preferRelativeResize="0"/>
          <p:nvPr/>
        </p:nvPicPr>
        <p:blipFill>
          <a:blip r:embed="rId5">
            <a:alphaModFix/>
          </a:blip>
          <a:stretch>
            <a:fillRect/>
          </a:stretch>
        </p:blipFill>
        <p:spPr>
          <a:xfrm>
            <a:off x="2149400" y="0"/>
            <a:ext cx="843825" cy="843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083900" y="0"/>
            <a:ext cx="33405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b="1">
                <a:solidFill>
                  <a:srgbClr val="BF9000"/>
                </a:solidFill>
                <a:latin typeface="Amatic SC"/>
                <a:ea typeface="Amatic SC"/>
                <a:cs typeface="Amatic SC"/>
                <a:sym typeface="Amatic SC"/>
              </a:rPr>
              <a:t>MILESTONES SO FAR </a:t>
            </a:r>
            <a:endParaRPr>
              <a:solidFill>
                <a:srgbClr val="BF9000"/>
              </a:solidFill>
            </a:endParaRPr>
          </a:p>
        </p:txBody>
      </p:sp>
      <p:sp>
        <p:nvSpPr>
          <p:cNvPr id="178" name="Google Shape;178;p27"/>
          <p:cNvSpPr txBox="1">
            <a:spLocks noGrp="1"/>
          </p:cNvSpPr>
          <p:nvPr>
            <p:ph type="body" idx="1"/>
          </p:nvPr>
        </p:nvSpPr>
        <p:spPr>
          <a:xfrm>
            <a:off x="1083900" y="7762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Communication</a:t>
            </a:r>
            <a:endParaRPr b="1">
              <a:latin typeface="Lato"/>
              <a:ea typeface="Lato"/>
              <a:cs typeface="Lato"/>
              <a:sym typeface="Lato"/>
            </a:endParaRPr>
          </a:p>
          <a:p>
            <a:pPr marL="0" lvl="0" indent="0" algn="l" rtl="0">
              <a:spcBef>
                <a:spcPts val="600"/>
              </a:spcBef>
              <a:spcAft>
                <a:spcPts val="0"/>
              </a:spcAft>
              <a:buNone/>
            </a:pPr>
            <a:r>
              <a:rPr lang="en"/>
              <a:t>R1 - </a:t>
            </a:r>
            <a:endParaRPr>
              <a:solidFill>
                <a:srgbClr val="38761D"/>
              </a:solidFill>
            </a:endParaRPr>
          </a:p>
          <a:p>
            <a:pPr marL="0" lvl="0" indent="0" algn="l" rtl="0">
              <a:spcBef>
                <a:spcPts val="600"/>
              </a:spcBef>
              <a:spcAft>
                <a:spcPts val="0"/>
              </a:spcAft>
              <a:buNone/>
            </a:pPr>
            <a:r>
              <a:rPr lang="en"/>
              <a:t>R2 - </a:t>
            </a:r>
            <a:endParaRPr>
              <a:solidFill>
                <a:srgbClr val="980000"/>
              </a:solidFill>
            </a:endParaRPr>
          </a:p>
          <a:p>
            <a:pPr marL="0" lvl="0" indent="0" algn="l" rtl="0">
              <a:spcBef>
                <a:spcPts val="600"/>
              </a:spcBef>
              <a:spcAft>
                <a:spcPts val="0"/>
              </a:spcAft>
              <a:buNone/>
            </a:pPr>
            <a:r>
              <a:rPr lang="en"/>
              <a:t>R3 - </a:t>
            </a:r>
            <a:endParaRPr/>
          </a:p>
          <a:p>
            <a:pPr marL="0" lvl="0" indent="0" algn="l" rtl="0">
              <a:spcBef>
                <a:spcPts val="600"/>
              </a:spcBef>
              <a:spcAft>
                <a:spcPts val="0"/>
              </a:spcAft>
              <a:buNone/>
            </a:pPr>
            <a:endParaRPr/>
          </a:p>
        </p:txBody>
      </p:sp>
      <p:sp>
        <p:nvSpPr>
          <p:cNvPr id="179" name="Google Shape;179;p27"/>
          <p:cNvSpPr txBox="1">
            <a:spLocks noGrp="1"/>
          </p:cNvSpPr>
          <p:nvPr>
            <p:ph type="body" idx="1"/>
          </p:nvPr>
        </p:nvSpPr>
        <p:spPr>
          <a:xfrm>
            <a:off x="1024775" y="25717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Public Speaking</a:t>
            </a:r>
            <a:endParaRPr b="1">
              <a:latin typeface="Lato"/>
              <a:ea typeface="Lato"/>
              <a:cs typeface="Lato"/>
              <a:sym typeface="Lato"/>
            </a:endParaRPr>
          </a:p>
          <a:p>
            <a:pPr marL="0" lvl="0" indent="0" algn="l" rtl="0">
              <a:spcBef>
                <a:spcPts val="600"/>
              </a:spcBef>
              <a:spcAft>
                <a:spcPts val="0"/>
              </a:spcAft>
              <a:buNone/>
            </a:pPr>
            <a:r>
              <a:rPr lang="en"/>
              <a:t>R1 - </a:t>
            </a:r>
            <a:endParaRPr>
              <a:solidFill>
                <a:srgbClr val="38761D"/>
              </a:solidFill>
            </a:endParaRPr>
          </a:p>
          <a:p>
            <a:pPr marL="0" lvl="0" indent="0" algn="l" rtl="0">
              <a:spcBef>
                <a:spcPts val="600"/>
              </a:spcBef>
              <a:spcAft>
                <a:spcPts val="0"/>
              </a:spcAft>
              <a:buNone/>
            </a:pPr>
            <a:r>
              <a:rPr lang="en"/>
              <a:t>R2 - </a:t>
            </a:r>
            <a:endParaRPr>
              <a:solidFill>
                <a:srgbClr val="980000"/>
              </a:solidFill>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r>
              <a:rPr lang="en"/>
              <a:t>TRY GUESSING HOW MANY HAVE WE ACCOMPLISHED</a:t>
            </a:r>
            <a:endParaRPr/>
          </a:p>
        </p:txBody>
      </p:sp>
      <p:pic>
        <p:nvPicPr>
          <p:cNvPr id="180" name="Google Shape;180;p27"/>
          <p:cNvPicPr preferRelativeResize="0"/>
          <p:nvPr/>
        </p:nvPicPr>
        <p:blipFill rotWithShape="1">
          <a:blip r:embed="rId4">
            <a:alphaModFix/>
          </a:blip>
          <a:srcRect l="33333" r="33858" b="7706"/>
          <a:stretch/>
        </p:blipFill>
        <p:spPr>
          <a:xfrm flipH="1">
            <a:off x="1" y="0"/>
            <a:ext cx="108389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10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1083900" y="0"/>
            <a:ext cx="33405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BF9000"/>
                </a:solidFill>
                <a:latin typeface="Amatic SC"/>
                <a:ea typeface="Amatic SC"/>
                <a:cs typeface="Amatic SC"/>
                <a:sym typeface="Amatic SC"/>
              </a:rPr>
              <a:t>MILESTONES SO FAR </a:t>
            </a:r>
            <a:endParaRPr>
              <a:solidFill>
                <a:srgbClr val="BF9000"/>
              </a:solidFill>
            </a:endParaRPr>
          </a:p>
        </p:txBody>
      </p:sp>
      <p:sp>
        <p:nvSpPr>
          <p:cNvPr id="186" name="Google Shape;186;p28"/>
          <p:cNvSpPr txBox="1">
            <a:spLocks noGrp="1"/>
          </p:cNvSpPr>
          <p:nvPr>
            <p:ph type="body" idx="1"/>
          </p:nvPr>
        </p:nvSpPr>
        <p:spPr>
          <a:xfrm>
            <a:off x="1083900" y="7762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Communication</a:t>
            </a:r>
            <a:endParaRPr b="1">
              <a:latin typeface="Lato"/>
              <a:ea typeface="Lato"/>
              <a:cs typeface="Lato"/>
              <a:sym typeface="Lato"/>
            </a:endParaRPr>
          </a:p>
          <a:p>
            <a:pPr marL="0" lvl="0" indent="0" algn="l" rtl="0">
              <a:spcBef>
                <a:spcPts val="600"/>
              </a:spcBef>
              <a:spcAft>
                <a:spcPts val="0"/>
              </a:spcAft>
              <a:buNone/>
            </a:pPr>
            <a:r>
              <a:rPr lang="en"/>
              <a:t>R1 - </a:t>
            </a:r>
            <a:r>
              <a:rPr lang="en">
                <a:solidFill>
                  <a:srgbClr val="38761D"/>
                </a:solidFill>
              </a:rPr>
              <a:t>DONE </a:t>
            </a:r>
            <a:endParaRPr>
              <a:solidFill>
                <a:srgbClr val="38761D"/>
              </a:solidFill>
            </a:endParaRPr>
          </a:p>
          <a:p>
            <a:pPr marL="0" lvl="0" indent="0" algn="l" rtl="0">
              <a:spcBef>
                <a:spcPts val="600"/>
              </a:spcBef>
              <a:spcAft>
                <a:spcPts val="0"/>
              </a:spcAft>
              <a:buNone/>
            </a:pPr>
            <a:r>
              <a:rPr lang="en"/>
              <a:t>R2 - </a:t>
            </a:r>
            <a:r>
              <a:rPr lang="en">
                <a:solidFill>
                  <a:srgbClr val="980000"/>
                </a:solidFill>
              </a:rPr>
              <a:t>NOT DONE </a:t>
            </a:r>
            <a:endParaRPr>
              <a:solidFill>
                <a:srgbClr val="980000"/>
              </a:solidFill>
            </a:endParaRPr>
          </a:p>
          <a:p>
            <a:pPr marL="0" lvl="0" indent="0" algn="l" rtl="0">
              <a:spcBef>
                <a:spcPts val="600"/>
              </a:spcBef>
              <a:spcAft>
                <a:spcPts val="0"/>
              </a:spcAft>
              <a:buNone/>
            </a:pPr>
            <a:r>
              <a:rPr lang="en"/>
              <a:t>R3 - </a:t>
            </a:r>
            <a:r>
              <a:rPr lang="en">
                <a:solidFill>
                  <a:srgbClr val="980000"/>
                </a:solidFill>
              </a:rPr>
              <a:t>NOT DONE </a:t>
            </a:r>
            <a:endParaRPr>
              <a:solidFill>
                <a:srgbClr val="980000"/>
              </a:solidFill>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187" name="Google Shape;187;p28"/>
          <p:cNvSpPr txBox="1">
            <a:spLocks noGrp="1"/>
          </p:cNvSpPr>
          <p:nvPr>
            <p:ph type="body" idx="1"/>
          </p:nvPr>
        </p:nvSpPr>
        <p:spPr>
          <a:xfrm>
            <a:off x="1024775" y="25717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Public Speaking</a:t>
            </a:r>
            <a:endParaRPr b="1">
              <a:latin typeface="Lato"/>
              <a:ea typeface="Lato"/>
              <a:cs typeface="Lato"/>
              <a:sym typeface="Lato"/>
            </a:endParaRPr>
          </a:p>
          <a:p>
            <a:pPr marL="0" lvl="0" indent="0" algn="l" rtl="0">
              <a:spcBef>
                <a:spcPts val="600"/>
              </a:spcBef>
              <a:spcAft>
                <a:spcPts val="0"/>
              </a:spcAft>
              <a:buNone/>
            </a:pPr>
            <a:r>
              <a:rPr lang="en"/>
              <a:t>R1 - </a:t>
            </a:r>
            <a:r>
              <a:rPr lang="en">
                <a:solidFill>
                  <a:srgbClr val="38761D"/>
                </a:solidFill>
              </a:rPr>
              <a:t>DONE </a:t>
            </a:r>
            <a:endParaRPr>
              <a:solidFill>
                <a:srgbClr val="38761D"/>
              </a:solidFill>
            </a:endParaRPr>
          </a:p>
          <a:p>
            <a:pPr marL="0" lvl="0" indent="0" algn="l" rtl="0">
              <a:spcBef>
                <a:spcPts val="600"/>
              </a:spcBef>
              <a:spcAft>
                <a:spcPts val="0"/>
              </a:spcAft>
              <a:buNone/>
            </a:pPr>
            <a:r>
              <a:rPr lang="en"/>
              <a:t>R2 - </a:t>
            </a:r>
            <a:r>
              <a:rPr lang="en">
                <a:solidFill>
                  <a:srgbClr val="980000"/>
                </a:solidFill>
              </a:rPr>
              <a:t>NOT DONE </a:t>
            </a: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r>
              <a:rPr lang="en"/>
              <a:t>IF YOU GUESSED TWO OUT OF FIVE, YOU ARE RIGHT</a:t>
            </a:r>
            <a:endParaRPr/>
          </a:p>
        </p:txBody>
      </p:sp>
      <p:pic>
        <p:nvPicPr>
          <p:cNvPr id="188" name="Google Shape;188;p28"/>
          <p:cNvPicPr preferRelativeResize="0"/>
          <p:nvPr/>
        </p:nvPicPr>
        <p:blipFill rotWithShape="1">
          <a:blip r:embed="rId4">
            <a:alphaModFix/>
          </a:blip>
          <a:srcRect l="33333" r="33858" b="7706"/>
          <a:stretch/>
        </p:blipFill>
        <p:spPr>
          <a:xfrm flipH="1">
            <a:off x="1" y="0"/>
            <a:ext cx="108389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1000"/>
                                        <p:tgtEl>
                                          <p:spTgt spid="1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
                                        </p:tgtEl>
                                        <p:attrNameLst>
                                          <p:attrName>style.visibility</p:attrName>
                                        </p:attrNameLst>
                                      </p:cBhvr>
                                      <p:to>
                                        <p:strVal val="visible"/>
                                      </p:to>
                                    </p:set>
                                    <p:animEffect transition="in" filter="fade">
                                      <p:cBhvr>
                                        <p:cTn id="17"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1083900" y="0"/>
            <a:ext cx="33405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BF9000"/>
                </a:solidFill>
                <a:latin typeface="Amatic SC"/>
                <a:ea typeface="Amatic SC"/>
                <a:cs typeface="Amatic SC"/>
                <a:sym typeface="Amatic SC"/>
              </a:rPr>
              <a:t>MILESTONES SO FAR </a:t>
            </a:r>
            <a:endParaRPr>
              <a:solidFill>
                <a:srgbClr val="BF9000"/>
              </a:solidFill>
            </a:endParaRPr>
          </a:p>
        </p:txBody>
      </p:sp>
      <p:sp>
        <p:nvSpPr>
          <p:cNvPr id="194" name="Google Shape;194;p29"/>
          <p:cNvSpPr txBox="1">
            <a:spLocks noGrp="1"/>
          </p:cNvSpPr>
          <p:nvPr>
            <p:ph type="body" idx="1"/>
          </p:nvPr>
        </p:nvSpPr>
        <p:spPr>
          <a:xfrm>
            <a:off x="1083900" y="7762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Communication</a:t>
            </a:r>
            <a:endParaRPr b="1">
              <a:latin typeface="Lato"/>
              <a:ea typeface="Lato"/>
              <a:cs typeface="Lato"/>
              <a:sym typeface="Lato"/>
            </a:endParaRPr>
          </a:p>
          <a:p>
            <a:pPr marL="0" lvl="0" indent="0" algn="l" rtl="0">
              <a:spcBef>
                <a:spcPts val="600"/>
              </a:spcBef>
              <a:spcAft>
                <a:spcPts val="0"/>
              </a:spcAft>
              <a:buNone/>
            </a:pPr>
            <a:r>
              <a:rPr lang="en"/>
              <a:t>R1 - </a:t>
            </a:r>
            <a:r>
              <a:rPr lang="en">
                <a:solidFill>
                  <a:srgbClr val="38761D"/>
                </a:solidFill>
              </a:rPr>
              <a:t>DONE - We shared a facts about ourselves </a:t>
            </a:r>
            <a:endParaRPr>
              <a:solidFill>
                <a:srgbClr val="38761D"/>
              </a:solidFill>
            </a:endParaRPr>
          </a:p>
          <a:p>
            <a:pPr marL="0" lvl="0" indent="0" algn="l" rtl="0">
              <a:spcBef>
                <a:spcPts val="600"/>
              </a:spcBef>
              <a:spcAft>
                <a:spcPts val="0"/>
              </a:spcAft>
              <a:buNone/>
            </a:pPr>
            <a:r>
              <a:rPr lang="en"/>
              <a:t>R2 - </a:t>
            </a:r>
            <a:r>
              <a:rPr lang="en">
                <a:solidFill>
                  <a:srgbClr val="980000"/>
                </a:solidFill>
              </a:rPr>
              <a:t>NOT DONE - Haven’t described ourselves in a creative way</a:t>
            </a:r>
            <a:endParaRPr>
              <a:solidFill>
                <a:srgbClr val="980000"/>
              </a:solidFill>
            </a:endParaRPr>
          </a:p>
          <a:p>
            <a:pPr marL="0" lvl="0" indent="0" algn="l" rtl="0">
              <a:spcBef>
                <a:spcPts val="600"/>
              </a:spcBef>
              <a:spcAft>
                <a:spcPts val="0"/>
              </a:spcAft>
              <a:buNone/>
            </a:pPr>
            <a:r>
              <a:rPr lang="en"/>
              <a:t>R3 - </a:t>
            </a:r>
            <a:r>
              <a:rPr lang="en">
                <a:solidFill>
                  <a:srgbClr val="980000"/>
                </a:solidFill>
              </a:rPr>
              <a:t>NOT DONE - Missing a 3-5 minute speech</a:t>
            </a:r>
            <a:endParaRPr>
              <a:solidFill>
                <a:srgbClr val="980000"/>
              </a:solidFill>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195" name="Google Shape;195;p29"/>
          <p:cNvSpPr txBox="1">
            <a:spLocks noGrp="1"/>
          </p:cNvSpPr>
          <p:nvPr>
            <p:ph type="body" idx="1"/>
          </p:nvPr>
        </p:nvSpPr>
        <p:spPr>
          <a:xfrm>
            <a:off x="1024775" y="25717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Public Speaking</a:t>
            </a:r>
            <a:endParaRPr b="1">
              <a:latin typeface="Lato"/>
              <a:ea typeface="Lato"/>
              <a:cs typeface="Lato"/>
              <a:sym typeface="Lato"/>
            </a:endParaRPr>
          </a:p>
          <a:p>
            <a:pPr marL="0" lvl="0" indent="0" algn="l" rtl="0">
              <a:spcBef>
                <a:spcPts val="600"/>
              </a:spcBef>
              <a:spcAft>
                <a:spcPts val="0"/>
              </a:spcAft>
              <a:buNone/>
            </a:pPr>
            <a:r>
              <a:rPr lang="en"/>
              <a:t>R1 - </a:t>
            </a:r>
            <a:r>
              <a:rPr lang="en">
                <a:solidFill>
                  <a:srgbClr val="38761D"/>
                </a:solidFill>
              </a:rPr>
              <a:t>DONE - We gave a 3-5 minute introduction of ourselves</a:t>
            </a:r>
            <a:endParaRPr>
              <a:solidFill>
                <a:srgbClr val="38761D"/>
              </a:solidFill>
            </a:endParaRPr>
          </a:p>
          <a:p>
            <a:pPr marL="0" lvl="0" indent="0" algn="l" rtl="0">
              <a:spcBef>
                <a:spcPts val="600"/>
              </a:spcBef>
              <a:spcAft>
                <a:spcPts val="0"/>
              </a:spcAft>
              <a:buNone/>
            </a:pPr>
            <a:r>
              <a:rPr lang="en"/>
              <a:t>R2 - </a:t>
            </a:r>
            <a:r>
              <a:rPr lang="en">
                <a:solidFill>
                  <a:srgbClr val="980000"/>
                </a:solidFill>
              </a:rPr>
              <a:t>NOT DONE - Missing a 3-5 minute speech with visual aid</a:t>
            </a:r>
            <a:endParaRPr>
              <a:solidFill>
                <a:srgbClr val="980000"/>
              </a:solidFill>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r>
              <a:rPr lang="en"/>
              <a:t>AND THIS IS WHY</a:t>
            </a:r>
            <a:endParaRPr/>
          </a:p>
        </p:txBody>
      </p:sp>
      <p:pic>
        <p:nvPicPr>
          <p:cNvPr id="196" name="Google Shape;196;p29"/>
          <p:cNvPicPr preferRelativeResize="0"/>
          <p:nvPr/>
        </p:nvPicPr>
        <p:blipFill rotWithShape="1">
          <a:blip r:embed="rId4">
            <a:alphaModFix/>
          </a:blip>
          <a:srcRect l="33333" r="33858" b="7706"/>
          <a:stretch/>
        </p:blipFill>
        <p:spPr>
          <a:xfrm flipH="1">
            <a:off x="1" y="0"/>
            <a:ext cx="108389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10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0" y="518700"/>
            <a:ext cx="3784200" cy="78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FF9900"/>
                </a:solidFill>
                <a:latin typeface="Amatic SC"/>
                <a:ea typeface="Amatic SC"/>
                <a:cs typeface="Amatic SC"/>
                <a:sym typeface="Amatic SC"/>
              </a:rPr>
              <a:t>write a 5 min speech</a:t>
            </a:r>
            <a:r>
              <a:rPr lang="en" b="1">
                <a:solidFill>
                  <a:srgbClr val="FF9900"/>
                </a:solidFill>
                <a:latin typeface="Lato"/>
                <a:ea typeface="Lato"/>
                <a:cs typeface="Lato"/>
                <a:sym typeface="Lato"/>
              </a:rPr>
              <a:t> </a:t>
            </a:r>
            <a:endParaRPr b="1">
              <a:solidFill>
                <a:srgbClr val="FF9900"/>
              </a:solidFill>
              <a:latin typeface="Lato"/>
              <a:ea typeface="Lato"/>
              <a:cs typeface="Lato"/>
              <a:sym typeface="Lato"/>
            </a:endParaRPr>
          </a:p>
        </p:txBody>
      </p:sp>
      <p:sp>
        <p:nvSpPr>
          <p:cNvPr id="202" name="Google Shape;202;p30"/>
          <p:cNvSpPr txBox="1">
            <a:spLocks noGrp="1"/>
          </p:cNvSpPr>
          <p:nvPr>
            <p:ph type="body" idx="1"/>
          </p:nvPr>
        </p:nvSpPr>
        <p:spPr>
          <a:xfrm>
            <a:off x="0" y="1306500"/>
            <a:ext cx="5511300" cy="2605200"/>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
              <a:t>A short speech consists of an introduction, the main body, and a closing. The trick is to know what you are going to say and to organize it well.</a:t>
            </a:r>
            <a:endParaRPr/>
          </a:p>
          <a:p>
            <a:pPr marL="0" lvl="0" indent="0" algn="l" rtl="0">
              <a:spcBef>
                <a:spcPts val="600"/>
              </a:spcBef>
              <a:spcAft>
                <a:spcPts val="0"/>
              </a:spcAft>
              <a:buNone/>
            </a:pPr>
            <a:endParaRPr/>
          </a:p>
          <a:p>
            <a:pPr marL="0" lvl="0" indent="0" algn="just" rtl="0">
              <a:spcBef>
                <a:spcPts val="600"/>
              </a:spcBef>
              <a:spcAft>
                <a:spcPts val="0"/>
              </a:spcAft>
              <a:buNone/>
            </a:pPr>
            <a:r>
              <a:rPr lang="en"/>
              <a:t>Your speech will be better if you choose a topic that you are personally familiar with and know about.</a:t>
            </a:r>
            <a:endParaRPr/>
          </a:p>
        </p:txBody>
      </p:sp>
      <p:sp>
        <p:nvSpPr>
          <p:cNvPr id="203" name="Google Shape;203;p30"/>
          <p:cNvSpPr txBox="1"/>
          <p:nvPr/>
        </p:nvSpPr>
        <p:spPr>
          <a:xfrm>
            <a:off x="0" y="0"/>
            <a:ext cx="9144000" cy="7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solidFill>
                  <a:schemeClr val="dk1"/>
                </a:solidFill>
                <a:latin typeface="Raleway"/>
                <a:ea typeface="Raleway"/>
                <a:cs typeface="Raleway"/>
                <a:sym typeface="Raleway"/>
              </a:rPr>
              <a:t>Communications R3 </a:t>
            </a:r>
            <a:r>
              <a:rPr lang="en" sz="2400">
                <a:solidFill>
                  <a:srgbClr val="434343"/>
                </a:solidFill>
                <a:latin typeface="Raleway"/>
                <a:ea typeface="Raleway"/>
                <a:cs typeface="Raleway"/>
                <a:sym typeface="Raleway"/>
              </a:rPr>
              <a:t>(pg. 27-35)</a:t>
            </a:r>
            <a:r>
              <a:rPr lang="en" sz="2400" b="1" i="1">
                <a:solidFill>
                  <a:srgbClr val="434343"/>
                </a:solidFill>
                <a:latin typeface="Raleway"/>
                <a:ea typeface="Raleway"/>
                <a:cs typeface="Raleway"/>
                <a:sym typeface="Raleway"/>
              </a:rPr>
              <a:t> </a:t>
            </a:r>
            <a:r>
              <a:rPr lang="en">
                <a:latin typeface="Lato Light"/>
                <a:ea typeface="Lato Light"/>
                <a:cs typeface="Lato Light"/>
                <a:sym typeface="Lato Light"/>
              </a:rPr>
              <a:t>                                                                                     </a:t>
            </a:r>
            <a:endParaRPr>
              <a:latin typeface="Lato Light"/>
              <a:ea typeface="Lato Light"/>
              <a:cs typeface="Lato Light"/>
              <a:sym typeface="Lato Light"/>
            </a:endParaRPr>
          </a:p>
        </p:txBody>
      </p:sp>
      <p:pic>
        <p:nvPicPr>
          <p:cNvPr id="204" name="Google Shape;204;p30"/>
          <p:cNvPicPr preferRelativeResize="0"/>
          <p:nvPr/>
        </p:nvPicPr>
        <p:blipFill rotWithShape="1">
          <a:blip r:embed="rId4">
            <a:alphaModFix/>
          </a:blip>
          <a:srcRect l="5316" t="26115" r="7522" b="25666"/>
          <a:stretch/>
        </p:blipFill>
        <p:spPr>
          <a:xfrm>
            <a:off x="3278325" y="3446975"/>
            <a:ext cx="2587351" cy="1474424"/>
          </a:xfrm>
          <a:prstGeom prst="rect">
            <a:avLst/>
          </a:prstGeom>
          <a:noFill/>
          <a:ln>
            <a:noFill/>
          </a:ln>
        </p:spPr>
      </p:pic>
      <p:pic>
        <p:nvPicPr>
          <p:cNvPr id="205" name="Google Shape;205;p30"/>
          <p:cNvPicPr preferRelativeResize="0"/>
          <p:nvPr/>
        </p:nvPicPr>
        <p:blipFill>
          <a:blip r:embed="rId5">
            <a:alphaModFix/>
          </a:blip>
          <a:stretch>
            <a:fillRect/>
          </a:stretch>
        </p:blipFill>
        <p:spPr>
          <a:xfrm>
            <a:off x="10800" y="3293499"/>
            <a:ext cx="2764175" cy="1781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0" y="0"/>
            <a:ext cx="55113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134F5C"/>
                </a:solidFill>
                <a:latin typeface="Amatic SC"/>
                <a:ea typeface="Amatic SC"/>
                <a:cs typeface="Amatic SC"/>
                <a:sym typeface="Amatic SC"/>
              </a:rPr>
              <a:t>ACTIVITY #2 </a:t>
            </a:r>
            <a:endParaRPr/>
          </a:p>
        </p:txBody>
      </p:sp>
      <p:sp>
        <p:nvSpPr>
          <p:cNvPr id="211" name="Google Shape;211;p31"/>
          <p:cNvSpPr txBox="1">
            <a:spLocks noGrp="1"/>
          </p:cNvSpPr>
          <p:nvPr>
            <p:ph type="body" idx="1"/>
          </p:nvPr>
        </p:nvSpPr>
        <p:spPr>
          <a:xfrm>
            <a:off x="0" y="857400"/>
            <a:ext cx="9144000" cy="4286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1. </a:t>
            </a:r>
            <a:r>
              <a:rPr lang="en"/>
              <a:t>Think of a creative way to describe yourself using clay</a:t>
            </a:r>
            <a:endParaRPr/>
          </a:p>
          <a:p>
            <a:pPr marL="0" lvl="0" indent="0" algn="l" rtl="0">
              <a:spcBef>
                <a:spcPts val="600"/>
              </a:spcBef>
              <a:spcAft>
                <a:spcPts val="0"/>
              </a:spcAft>
              <a:buNone/>
            </a:pPr>
            <a:r>
              <a:rPr lang="en"/>
              <a:t>   </a:t>
            </a:r>
            <a:r>
              <a:rPr lang="en">
                <a:solidFill>
                  <a:srgbClr val="434343"/>
                </a:solidFill>
              </a:rPr>
              <a:t>  </a:t>
            </a:r>
            <a:r>
              <a:rPr lang="en">
                <a:solidFill>
                  <a:srgbClr val="000000"/>
                </a:solidFill>
              </a:rPr>
              <a:t>(3 minutes)</a:t>
            </a:r>
            <a:endParaRPr>
              <a:solidFill>
                <a:srgbClr val="000000"/>
              </a:solidFill>
            </a:endParaRPr>
          </a:p>
          <a:p>
            <a:pPr marL="0" lvl="0" indent="0" algn="l" rtl="0">
              <a:spcBef>
                <a:spcPts val="600"/>
              </a:spcBef>
              <a:spcAft>
                <a:spcPts val="0"/>
              </a:spcAft>
              <a:buNone/>
            </a:pPr>
            <a:r>
              <a:rPr lang="en" b="1">
                <a:latin typeface="Lato"/>
                <a:ea typeface="Lato"/>
                <a:cs typeface="Lato"/>
                <a:sym typeface="Lato"/>
              </a:rPr>
              <a:t>2.</a:t>
            </a:r>
            <a:r>
              <a:rPr lang="en"/>
              <a:t> Create your piece of work with clay, it will serve as a visual aid.</a:t>
            </a:r>
            <a:endParaRPr/>
          </a:p>
          <a:p>
            <a:pPr marL="0" lvl="0" indent="0" algn="l" rtl="0">
              <a:spcBef>
                <a:spcPts val="600"/>
              </a:spcBef>
              <a:spcAft>
                <a:spcPts val="0"/>
              </a:spcAft>
              <a:buNone/>
            </a:pPr>
            <a:r>
              <a:rPr lang="en"/>
              <a:t>  </a:t>
            </a:r>
            <a:r>
              <a:rPr lang="en">
                <a:solidFill>
                  <a:srgbClr val="000000"/>
                </a:solidFill>
              </a:rPr>
              <a:t>   (5 minutes)</a:t>
            </a:r>
            <a:endParaRPr>
              <a:solidFill>
                <a:srgbClr val="000000"/>
              </a:solidFill>
            </a:endParaRPr>
          </a:p>
          <a:p>
            <a:pPr marL="0" lvl="0" indent="0" algn="l" rtl="0">
              <a:spcBef>
                <a:spcPts val="600"/>
              </a:spcBef>
              <a:spcAft>
                <a:spcPts val="0"/>
              </a:spcAft>
              <a:buNone/>
            </a:pPr>
            <a:r>
              <a:rPr lang="en" b="1">
                <a:latin typeface="Lato"/>
                <a:ea typeface="Lato"/>
                <a:cs typeface="Lato"/>
                <a:sym typeface="Lato"/>
              </a:rPr>
              <a:t>3.</a:t>
            </a:r>
            <a:r>
              <a:rPr lang="en"/>
              <a:t> Present it to the class in no more than two minutes. </a:t>
            </a:r>
            <a:endParaRPr/>
          </a:p>
          <a:p>
            <a:pPr marL="0" lvl="0" indent="0" algn="l" rtl="0">
              <a:spcBef>
                <a:spcPts val="600"/>
              </a:spcBef>
              <a:spcAft>
                <a:spcPts val="0"/>
              </a:spcAft>
              <a:buNone/>
            </a:pPr>
            <a:r>
              <a:rPr lang="en"/>
              <a:t>     </a:t>
            </a:r>
            <a:r>
              <a:rPr lang="en">
                <a:solidFill>
                  <a:srgbClr val="000000"/>
                </a:solidFill>
              </a:rPr>
              <a:t>(2 minutes)</a:t>
            </a:r>
            <a:endParaRPr>
              <a:solidFill>
                <a:srgbClr val="000000"/>
              </a:solidFill>
            </a:endParaRPr>
          </a:p>
        </p:txBody>
      </p:sp>
      <p:pic>
        <p:nvPicPr>
          <p:cNvPr id="212" name="Google Shape;212;p31"/>
          <p:cNvPicPr preferRelativeResize="0"/>
          <p:nvPr/>
        </p:nvPicPr>
        <p:blipFill>
          <a:blip r:embed="rId4">
            <a:alphaModFix/>
          </a:blip>
          <a:stretch>
            <a:fillRect/>
          </a:stretch>
        </p:blipFill>
        <p:spPr>
          <a:xfrm>
            <a:off x="0" y="3195950"/>
            <a:ext cx="1864450" cy="1864450"/>
          </a:xfrm>
          <a:prstGeom prst="rect">
            <a:avLst/>
          </a:prstGeom>
          <a:noFill/>
          <a:ln>
            <a:noFill/>
          </a:ln>
        </p:spPr>
      </p:pic>
      <p:pic>
        <p:nvPicPr>
          <p:cNvPr id="213" name="Google Shape;213;p31"/>
          <p:cNvPicPr preferRelativeResize="0"/>
          <p:nvPr/>
        </p:nvPicPr>
        <p:blipFill>
          <a:blip r:embed="rId5">
            <a:alphaModFix/>
          </a:blip>
          <a:stretch>
            <a:fillRect/>
          </a:stretch>
        </p:blipFill>
        <p:spPr>
          <a:xfrm>
            <a:off x="1864450" y="2914650"/>
            <a:ext cx="2137700" cy="2137700"/>
          </a:xfrm>
          <a:prstGeom prst="rect">
            <a:avLst/>
          </a:prstGeom>
          <a:noFill/>
          <a:ln>
            <a:noFill/>
          </a:ln>
        </p:spPr>
      </p:pic>
      <p:pic>
        <p:nvPicPr>
          <p:cNvPr id="214" name="Google Shape;214;p31"/>
          <p:cNvPicPr preferRelativeResize="0"/>
          <p:nvPr/>
        </p:nvPicPr>
        <p:blipFill>
          <a:blip r:embed="rId6">
            <a:alphaModFix/>
          </a:blip>
          <a:stretch>
            <a:fillRect/>
          </a:stretch>
        </p:blipFill>
        <p:spPr>
          <a:xfrm>
            <a:off x="3650350" y="2571750"/>
            <a:ext cx="2823500" cy="282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1083900" y="0"/>
            <a:ext cx="33405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BF9000"/>
                </a:solidFill>
                <a:latin typeface="Amatic SC"/>
                <a:ea typeface="Amatic SC"/>
                <a:cs typeface="Amatic SC"/>
                <a:sym typeface="Amatic SC"/>
              </a:rPr>
              <a:t>MILESTONES SO FAR </a:t>
            </a:r>
            <a:endParaRPr>
              <a:solidFill>
                <a:srgbClr val="BF9000"/>
              </a:solidFill>
            </a:endParaRPr>
          </a:p>
        </p:txBody>
      </p:sp>
      <p:sp>
        <p:nvSpPr>
          <p:cNvPr id="220" name="Google Shape;220;p32"/>
          <p:cNvSpPr txBox="1">
            <a:spLocks noGrp="1"/>
          </p:cNvSpPr>
          <p:nvPr>
            <p:ph type="body" idx="1"/>
          </p:nvPr>
        </p:nvSpPr>
        <p:spPr>
          <a:xfrm>
            <a:off x="1083900" y="7762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Communication</a:t>
            </a:r>
            <a:endParaRPr b="1">
              <a:latin typeface="Lato"/>
              <a:ea typeface="Lato"/>
              <a:cs typeface="Lato"/>
              <a:sym typeface="Lato"/>
            </a:endParaRPr>
          </a:p>
          <a:p>
            <a:pPr marL="0" lvl="0" indent="0" algn="l" rtl="0">
              <a:spcBef>
                <a:spcPts val="600"/>
              </a:spcBef>
              <a:spcAft>
                <a:spcPts val="0"/>
              </a:spcAft>
              <a:buNone/>
            </a:pPr>
            <a:r>
              <a:rPr lang="en"/>
              <a:t>R1 - </a:t>
            </a:r>
            <a:r>
              <a:rPr lang="en">
                <a:solidFill>
                  <a:srgbClr val="38761D"/>
                </a:solidFill>
              </a:rPr>
              <a:t>DONE - We shared a facts about ourselves </a:t>
            </a:r>
            <a:endParaRPr>
              <a:solidFill>
                <a:srgbClr val="38761D"/>
              </a:solidFill>
            </a:endParaRPr>
          </a:p>
          <a:p>
            <a:pPr marL="0" lvl="0" indent="0" algn="l" rtl="0">
              <a:spcBef>
                <a:spcPts val="600"/>
              </a:spcBef>
              <a:spcAft>
                <a:spcPts val="0"/>
              </a:spcAft>
              <a:buNone/>
            </a:pPr>
            <a:r>
              <a:rPr lang="en"/>
              <a:t>R2 - </a:t>
            </a:r>
            <a:r>
              <a:rPr lang="en">
                <a:solidFill>
                  <a:srgbClr val="980000"/>
                </a:solidFill>
              </a:rPr>
              <a:t>NOT DONE - Haven’t described ourselves in a creative way</a:t>
            </a:r>
            <a:endParaRPr>
              <a:solidFill>
                <a:srgbClr val="980000"/>
              </a:solidFill>
            </a:endParaRPr>
          </a:p>
          <a:p>
            <a:pPr marL="0" lvl="0" indent="0" algn="l" rtl="0">
              <a:spcBef>
                <a:spcPts val="600"/>
              </a:spcBef>
              <a:spcAft>
                <a:spcPts val="0"/>
              </a:spcAft>
              <a:buNone/>
            </a:pPr>
            <a:r>
              <a:rPr lang="en"/>
              <a:t>R3 - </a:t>
            </a:r>
            <a:r>
              <a:rPr lang="en">
                <a:solidFill>
                  <a:srgbClr val="980000"/>
                </a:solidFill>
              </a:rPr>
              <a:t>NOT DONE - Missing a 3-5 minute speech</a:t>
            </a:r>
            <a:endParaRPr>
              <a:solidFill>
                <a:srgbClr val="980000"/>
              </a:solidFill>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221" name="Google Shape;221;p32"/>
          <p:cNvSpPr txBox="1">
            <a:spLocks noGrp="1"/>
          </p:cNvSpPr>
          <p:nvPr>
            <p:ph type="body" idx="1"/>
          </p:nvPr>
        </p:nvSpPr>
        <p:spPr>
          <a:xfrm>
            <a:off x="1024775" y="25717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Public Speaking</a:t>
            </a:r>
            <a:endParaRPr b="1">
              <a:latin typeface="Lato"/>
              <a:ea typeface="Lato"/>
              <a:cs typeface="Lato"/>
              <a:sym typeface="Lato"/>
            </a:endParaRPr>
          </a:p>
          <a:p>
            <a:pPr marL="0" lvl="0" indent="0" algn="l" rtl="0">
              <a:spcBef>
                <a:spcPts val="600"/>
              </a:spcBef>
              <a:spcAft>
                <a:spcPts val="0"/>
              </a:spcAft>
              <a:buNone/>
            </a:pPr>
            <a:r>
              <a:rPr lang="en"/>
              <a:t>R1 - </a:t>
            </a:r>
            <a:r>
              <a:rPr lang="en">
                <a:solidFill>
                  <a:srgbClr val="38761D"/>
                </a:solidFill>
              </a:rPr>
              <a:t>DONE - We gave a 3-5 minute introduction of ourselves</a:t>
            </a:r>
            <a:endParaRPr>
              <a:solidFill>
                <a:srgbClr val="38761D"/>
              </a:solidFill>
            </a:endParaRPr>
          </a:p>
          <a:p>
            <a:pPr marL="0" lvl="0" indent="0" algn="l" rtl="0">
              <a:spcBef>
                <a:spcPts val="600"/>
              </a:spcBef>
              <a:spcAft>
                <a:spcPts val="0"/>
              </a:spcAft>
              <a:buNone/>
            </a:pPr>
            <a:r>
              <a:rPr lang="en"/>
              <a:t>R2 - </a:t>
            </a:r>
            <a:r>
              <a:rPr lang="en">
                <a:solidFill>
                  <a:srgbClr val="980000"/>
                </a:solidFill>
              </a:rPr>
              <a:t>NOT DONE - Missing a 3-5 minute speech with visual aid</a:t>
            </a:r>
            <a:endParaRPr>
              <a:solidFill>
                <a:srgbClr val="980000"/>
              </a:solidFill>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r>
              <a:rPr lang="en"/>
              <a:t>DID WE COMPLETED THE MISSING ASSIGNMENTS?</a:t>
            </a:r>
            <a:endParaRPr/>
          </a:p>
        </p:txBody>
      </p:sp>
      <p:pic>
        <p:nvPicPr>
          <p:cNvPr id="222" name="Google Shape;222;p32"/>
          <p:cNvPicPr preferRelativeResize="0"/>
          <p:nvPr/>
        </p:nvPicPr>
        <p:blipFill rotWithShape="1">
          <a:blip r:embed="rId4">
            <a:alphaModFix/>
          </a:blip>
          <a:srcRect l="33333" r="33858" b="7706"/>
          <a:stretch/>
        </p:blipFill>
        <p:spPr>
          <a:xfrm flipH="1">
            <a:off x="1" y="0"/>
            <a:ext cx="108389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1000"/>
                                        <p:tgtEl>
                                          <p:spTgt spid="2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1083900" y="0"/>
            <a:ext cx="33405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BF9000"/>
                </a:solidFill>
                <a:latin typeface="Amatic SC"/>
                <a:ea typeface="Amatic SC"/>
                <a:cs typeface="Amatic SC"/>
                <a:sym typeface="Amatic SC"/>
              </a:rPr>
              <a:t>MILESTONES SO FAR </a:t>
            </a:r>
            <a:endParaRPr>
              <a:solidFill>
                <a:srgbClr val="BF9000"/>
              </a:solidFill>
            </a:endParaRPr>
          </a:p>
        </p:txBody>
      </p:sp>
      <p:sp>
        <p:nvSpPr>
          <p:cNvPr id="228" name="Google Shape;228;p33"/>
          <p:cNvSpPr txBox="1">
            <a:spLocks noGrp="1"/>
          </p:cNvSpPr>
          <p:nvPr>
            <p:ph type="body" idx="1"/>
          </p:nvPr>
        </p:nvSpPr>
        <p:spPr>
          <a:xfrm>
            <a:off x="1083900" y="7762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Communication</a:t>
            </a:r>
            <a:endParaRPr b="1">
              <a:latin typeface="Lato"/>
              <a:ea typeface="Lato"/>
              <a:cs typeface="Lato"/>
              <a:sym typeface="Lato"/>
            </a:endParaRPr>
          </a:p>
          <a:p>
            <a:pPr marL="0" lvl="0" indent="0" algn="l" rtl="0">
              <a:spcBef>
                <a:spcPts val="600"/>
              </a:spcBef>
              <a:spcAft>
                <a:spcPts val="0"/>
              </a:spcAft>
              <a:buNone/>
            </a:pPr>
            <a:r>
              <a:rPr lang="en"/>
              <a:t>R1 - </a:t>
            </a:r>
            <a:r>
              <a:rPr lang="en">
                <a:solidFill>
                  <a:srgbClr val="38761D"/>
                </a:solidFill>
              </a:rPr>
              <a:t>DONE - We shared a facts about ourselves </a:t>
            </a:r>
            <a:endParaRPr>
              <a:solidFill>
                <a:srgbClr val="38761D"/>
              </a:solidFill>
            </a:endParaRPr>
          </a:p>
          <a:p>
            <a:pPr marL="0" lvl="0" indent="0" algn="l" rtl="0">
              <a:spcBef>
                <a:spcPts val="600"/>
              </a:spcBef>
              <a:spcAft>
                <a:spcPts val="0"/>
              </a:spcAft>
              <a:buNone/>
            </a:pPr>
            <a:r>
              <a:rPr lang="en"/>
              <a:t>R2 - </a:t>
            </a:r>
            <a:r>
              <a:rPr lang="en">
                <a:solidFill>
                  <a:srgbClr val="073763"/>
                </a:solidFill>
              </a:rPr>
              <a:t>DONE - We described ourselves in a creative way</a:t>
            </a:r>
            <a:endParaRPr>
              <a:solidFill>
                <a:srgbClr val="073763"/>
              </a:solidFill>
            </a:endParaRPr>
          </a:p>
          <a:p>
            <a:pPr marL="0" lvl="0" indent="0" algn="l" rtl="0">
              <a:spcBef>
                <a:spcPts val="600"/>
              </a:spcBef>
              <a:spcAft>
                <a:spcPts val="0"/>
              </a:spcAft>
              <a:buNone/>
            </a:pPr>
            <a:r>
              <a:rPr lang="en"/>
              <a:t>R3 - </a:t>
            </a:r>
            <a:r>
              <a:rPr lang="en">
                <a:solidFill>
                  <a:srgbClr val="073763"/>
                </a:solidFill>
              </a:rPr>
              <a:t>DONE - We gave a 3-5 minute speech</a:t>
            </a:r>
            <a:endParaRPr>
              <a:solidFill>
                <a:srgbClr val="073763"/>
              </a:solidFill>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229" name="Google Shape;229;p33"/>
          <p:cNvSpPr txBox="1">
            <a:spLocks noGrp="1"/>
          </p:cNvSpPr>
          <p:nvPr>
            <p:ph type="body" idx="1"/>
          </p:nvPr>
        </p:nvSpPr>
        <p:spPr>
          <a:xfrm>
            <a:off x="1024775" y="2571750"/>
            <a:ext cx="8060100" cy="162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latin typeface="Lato"/>
                <a:ea typeface="Lato"/>
                <a:cs typeface="Lato"/>
                <a:sym typeface="Lato"/>
              </a:rPr>
              <a:t>Public Speaking</a:t>
            </a:r>
            <a:endParaRPr b="1">
              <a:latin typeface="Lato"/>
              <a:ea typeface="Lato"/>
              <a:cs typeface="Lato"/>
              <a:sym typeface="Lato"/>
            </a:endParaRPr>
          </a:p>
          <a:p>
            <a:pPr marL="0" lvl="0" indent="0" algn="l" rtl="0">
              <a:spcBef>
                <a:spcPts val="600"/>
              </a:spcBef>
              <a:spcAft>
                <a:spcPts val="0"/>
              </a:spcAft>
              <a:buNone/>
            </a:pPr>
            <a:r>
              <a:rPr lang="en"/>
              <a:t>R1 - </a:t>
            </a:r>
            <a:r>
              <a:rPr lang="en">
                <a:solidFill>
                  <a:srgbClr val="38761D"/>
                </a:solidFill>
              </a:rPr>
              <a:t>DONE - We gave a 3-5 minute introduction of ourselves</a:t>
            </a:r>
            <a:endParaRPr>
              <a:solidFill>
                <a:srgbClr val="38761D"/>
              </a:solidFill>
            </a:endParaRPr>
          </a:p>
          <a:p>
            <a:pPr marL="0" lvl="0" indent="0" algn="l" rtl="0">
              <a:spcBef>
                <a:spcPts val="600"/>
              </a:spcBef>
              <a:spcAft>
                <a:spcPts val="0"/>
              </a:spcAft>
              <a:buNone/>
            </a:pPr>
            <a:r>
              <a:rPr lang="en"/>
              <a:t>R2 - </a:t>
            </a:r>
            <a:r>
              <a:rPr lang="en">
                <a:solidFill>
                  <a:srgbClr val="073763"/>
                </a:solidFill>
              </a:rPr>
              <a:t>DONE -We gave a 3-5 minute speech with visual aid</a:t>
            </a:r>
            <a:endParaRPr>
              <a:solidFill>
                <a:srgbClr val="073763"/>
              </a:solidFill>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r>
              <a:rPr lang="en"/>
              <a:t>YES, AND HERE IS WHY </a:t>
            </a:r>
            <a:endParaRPr/>
          </a:p>
        </p:txBody>
      </p:sp>
      <p:pic>
        <p:nvPicPr>
          <p:cNvPr id="230" name="Google Shape;230;p33"/>
          <p:cNvPicPr preferRelativeResize="0"/>
          <p:nvPr/>
        </p:nvPicPr>
        <p:blipFill rotWithShape="1">
          <a:blip r:embed="rId4">
            <a:alphaModFix/>
          </a:blip>
          <a:srcRect l="33333" r="33858" b="7706"/>
          <a:stretch/>
        </p:blipFill>
        <p:spPr>
          <a:xfrm flipH="1">
            <a:off x="1" y="0"/>
            <a:ext cx="108389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gtEl>
                                        <p:attrNameLst>
                                          <p:attrName>style.visibility</p:attrName>
                                        </p:attrNameLst>
                                      </p:cBhvr>
                                      <p:to>
                                        <p:strVal val="visible"/>
                                      </p:to>
                                    </p:set>
                                    <p:animEffect transition="in" filter="fade">
                                      <p:cBhvr>
                                        <p:cTn id="12" dur="1000"/>
                                        <p:tgtEl>
                                          <p:spTgt spid="2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8"/>
                                        </p:tgtEl>
                                        <p:attrNameLst>
                                          <p:attrName>style.visibility</p:attrName>
                                        </p:attrNameLst>
                                      </p:cBhvr>
                                      <p:to>
                                        <p:strVal val="visible"/>
                                      </p:to>
                                    </p:set>
                                    <p:animEffect transition="in" filter="fade">
                                      <p:cBhvr>
                                        <p:cTn id="17"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0" y="85775"/>
            <a:ext cx="5511300" cy="153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latin typeface="Raleway"/>
                <a:ea typeface="Raleway"/>
                <a:cs typeface="Raleway"/>
                <a:sym typeface="Raleway"/>
              </a:rPr>
              <a:t>Communications R4:</a:t>
            </a:r>
            <a:endParaRPr sz="2400">
              <a:latin typeface="Raleway"/>
              <a:ea typeface="Raleway"/>
              <a:cs typeface="Raleway"/>
              <a:sym typeface="Raleway"/>
            </a:endParaRPr>
          </a:p>
          <a:p>
            <a:pPr marL="0" lvl="0" indent="0" algn="l" rtl="0">
              <a:spcBef>
                <a:spcPts val="0"/>
              </a:spcBef>
              <a:spcAft>
                <a:spcPts val="0"/>
              </a:spcAft>
              <a:buNone/>
            </a:pPr>
            <a:r>
              <a:rPr lang="en" u="sng">
                <a:latin typeface="Amatic SC"/>
                <a:ea typeface="Amatic SC"/>
                <a:cs typeface="Amatic SC"/>
                <a:sym typeface="Amatic SC"/>
              </a:rPr>
              <a:t>interview a person  </a:t>
            </a:r>
            <a:r>
              <a:rPr lang="en" b="1" u="sng">
                <a:solidFill>
                  <a:srgbClr val="FFFFFF"/>
                </a:solidFill>
                <a:latin typeface="Amatic SC"/>
                <a:ea typeface="Amatic SC"/>
                <a:cs typeface="Amatic SC"/>
                <a:sym typeface="Amatic SC"/>
              </a:rPr>
              <a:t> </a:t>
            </a:r>
            <a:r>
              <a:rPr lang="en" sz="1100" b="1">
                <a:solidFill>
                  <a:srgbClr val="FFFFFF"/>
                </a:solidFill>
                <a:latin typeface="Arial"/>
                <a:ea typeface="Arial"/>
                <a:cs typeface="Arial"/>
                <a:sym typeface="Arial"/>
              </a:rPr>
              <a:t>Interview a person you know, admire, or respect. </a:t>
            </a:r>
            <a:endParaRPr>
              <a:solidFill>
                <a:srgbClr val="FFFFFF"/>
              </a:solidFill>
            </a:endParaRPr>
          </a:p>
        </p:txBody>
      </p:sp>
      <p:sp>
        <p:nvSpPr>
          <p:cNvPr id="236" name="Google Shape;236;p34"/>
          <p:cNvSpPr txBox="1">
            <a:spLocks noGrp="1"/>
          </p:cNvSpPr>
          <p:nvPr>
            <p:ph type="body" idx="1"/>
          </p:nvPr>
        </p:nvSpPr>
        <p:spPr>
          <a:xfrm>
            <a:off x="0" y="2645225"/>
            <a:ext cx="5511300" cy="11388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Clr>
                <a:srgbClr val="6D9EEB"/>
              </a:buClr>
              <a:buSzPts val="2400"/>
              <a:buFont typeface="Amatic SC"/>
              <a:buChar char="❏"/>
            </a:pPr>
            <a:r>
              <a:rPr lang="en" sz="2400">
                <a:solidFill>
                  <a:srgbClr val="6D9EEB"/>
                </a:solidFill>
                <a:latin typeface="Amatic SC"/>
                <a:ea typeface="Amatic SC"/>
                <a:cs typeface="Amatic SC"/>
                <a:sym typeface="Amatic SC"/>
              </a:rPr>
              <a:t>Interview Jason </a:t>
            </a:r>
            <a:endParaRPr sz="2400">
              <a:solidFill>
                <a:srgbClr val="6D9EEB"/>
              </a:solidFill>
              <a:latin typeface="Amatic SC"/>
              <a:ea typeface="Amatic SC"/>
              <a:cs typeface="Amatic SC"/>
              <a:sym typeface="Amatic SC"/>
            </a:endParaRPr>
          </a:p>
          <a:p>
            <a:pPr marL="457200" lvl="0" indent="-381000" algn="l" rtl="0">
              <a:spcBef>
                <a:spcPts val="0"/>
              </a:spcBef>
              <a:spcAft>
                <a:spcPts val="0"/>
              </a:spcAft>
              <a:buClr>
                <a:srgbClr val="6D9EEB"/>
              </a:buClr>
              <a:buSzPts val="2400"/>
              <a:buFont typeface="Amatic SC"/>
              <a:buChar char="❏"/>
            </a:pPr>
            <a:r>
              <a:rPr lang="en" sz="2400">
                <a:solidFill>
                  <a:srgbClr val="6D9EEB"/>
                </a:solidFill>
                <a:latin typeface="Amatic SC"/>
                <a:ea typeface="Amatic SC"/>
                <a:cs typeface="Amatic SC"/>
                <a:sym typeface="Amatic SC"/>
              </a:rPr>
              <a:t>Interview him (using your 3 questions) </a:t>
            </a:r>
            <a:endParaRPr sz="2400">
              <a:solidFill>
                <a:srgbClr val="6D9EEB"/>
              </a:solidFill>
              <a:latin typeface="Amatic SC"/>
              <a:ea typeface="Amatic SC"/>
              <a:cs typeface="Amatic SC"/>
              <a:sym typeface="Amatic SC"/>
            </a:endParaRPr>
          </a:p>
          <a:p>
            <a:pPr marL="457200" lvl="0" indent="0" algn="l" rtl="0">
              <a:spcBef>
                <a:spcPts val="600"/>
              </a:spcBef>
              <a:spcAft>
                <a:spcPts val="0"/>
              </a:spcAft>
              <a:buNone/>
            </a:pPr>
            <a:r>
              <a:rPr lang="en" sz="2400">
                <a:solidFill>
                  <a:srgbClr val="6D9EEB"/>
                </a:solidFill>
                <a:latin typeface="Amatic SC"/>
                <a:ea typeface="Amatic SC"/>
                <a:cs typeface="Amatic SC"/>
                <a:sym typeface="Amatic SC"/>
              </a:rPr>
              <a:t> </a:t>
            </a:r>
            <a:endParaRPr sz="2400">
              <a:solidFill>
                <a:srgbClr val="6D9EEB"/>
              </a:solidFill>
              <a:latin typeface="Amatic SC"/>
              <a:ea typeface="Amatic SC"/>
              <a:cs typeface="Amatic SC"/>
              <a:sym typeface="Amatic SC"/>
            </a:endParaRPr>
          </a:p>
        </p:txBody>
      </p:sp>
      <p:pic>
        <p:nvPicPr>
          <p:cNvPr id="237" name="Google Shape;237;p34" descr="Image result for interview png"/>
          <p:cNvPicPr preferRelativeResize="0"/>
          <p:nvPr/>
        </p:nvPicPr>
        <p:blipFill>
          <a:blip r:embed="rId3">
            <a:alphaModFix/>
          </a:blip>
          <a:stretch>
            <a:fillRect/>
          </a:stretch>
        </p:blipFill>
        <p:spPr>
          <a:xfrm>
            <a:off x="3833150" y="-204937"/>
            <a:ext cx="2632975" cy="2118625"/>
          </a:xfrm>
          <a:prstGeom prst="rect">
            <a:avLst/>
          </a:prstGeom>
          <a:noFill/>
          <a:ln>
            <a:noFill/>
          </a:ln>
        </p:spPr>
      </p:pic>
      <p:sp>
        <p:nvSpPr>
          <p:cNvPr id="238" name="Google Shape;238;p34"/>
          <p:cNvSpPr txBox="1"/>
          <p:nvPr/>
        </p:nvSpPr>
        <p:spPr>
          <a:xfrm>
            <a:off x="97975" y="1604275"/>
            <a:ext cx="4127100" cy="8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6FA8DC"/>
                </a:highlight>
                <a:latin typeface="Lato Light"/>
                <a:ea typeface="Lato Light"/>
                <a:cs typeface="Lato Light"/>
                <a:sym typeface="Lato Light"/>
              </a:rPr>
              <a:t>How to conduct an interview:</a:t>
            </a:r>
            <a:r>
              <a:rPr lang="en">
                <a:latin typeface="Lato Light"/>
                <a:ea typeface="Lato Light"/>
                <a:cs typeface="Lato Light"/>
                <a:sym typeface="Lato Light"/>
              </a:rPr>
              <a:t> </a:t>
            </a:r>
            <a:endParaRPr>
              <a:latin typeface="Lato Light"/>
              <a:ea typeface="Lato Light"/>
              <a:cs typeface="Lato Light"/>
              <a:sym typeface="Lato Light"/>
            </a:endParaRPr>
          </a:p>
          <a:p>
            <a:pPr marL="0" lvl="0" indent="0" algn="l" rtl="0">
              <a:spcBef>
                <a:spcPts val="0"/>
              </a:spcBef>
              <a:spcAft>
                <a:spcPts val="0"/>
              </a:spcAft>
              <a:buNone/>
            </a:pPr>
            <a:endParaRPr>
              <a:latin typeface="Lato Light"/>
              <a:ea typeface="Lato Light"/>
              <a:cs typeface="Lato Light"/>
              <a:sym typeface="Lato Light"/>
            </a:endParaRPr>
          </a:p>
          <a:p>
            <a:pPr marL="0" lvl="0" indent="0" algn="l" rtl="0">
              <a:spcBef>
                <a:spcPts val="0"/>
              </a:spcBef>
              <a:spcAft>
                <a:spcPts val="0"/>
              </a:spcAft>
              <a:buNone/>
            </a:pPr>
            <a:r>
              <a:rPr lang="en" sz="1100" u="sng">
                <a:solidFill>
                  <a:schemeClr val="hlink"/>
                </a:solidFill>
                <a:hlinkClick r:id="rId4"/>
              </a:rPr>
              <a:t>https://www.youtube.com/watch?v=WEdbKoY4wVs</a:t>
            </a:r>
            <a:endParaRPr>
              <a:latin typeface="Lato Light"/>
              <a:ea typeface="Lato Light"/>
              <a:cs typeface="Lato Light"/>
              <a:sym typeface="La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body" idx="1"/>
          </p:nvPr>
        </p:nvSpPr>
        <p:spPr>
          <a:xfrm>
            <a:off x="-100" y="0"/>
            <a:ext cx="9144000" cy="5143500"/>
          </a:xfrm>
          <a:prstGeom prst="rect">
            <a:avLst/>
          </a:prstGeom>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n" sz="1100" b="1">
                <a:solidFill>
                  <a:schemeClr val="dk1"/>
                </a:solidFill>
                <a:latin typeface="Arial"/>
                <a:ea typeface="Arial"/>
                <a:cs typeface="Arial"/>
                <a:sym typeface="Arial"/>
              </a:rPr>
              <a:t>1. In a small group setting, meet with someone and have them share personal stories about significant events in their lives that affected them in some way. Take notes about how the person participates and reacts. Report to your counselor the differences between each person you’ve communicated with. </a:t>
            </a:r>
            <a:r>
              <a:rPr lang="en" sz="1100" b="1">
                <a:solidFill>
                  <a:srgbClr val="38761D"/>
                </a:solidFill>
                <a:latin typeface="Arial"/>
                <a:ea typeface="Arial"/>
                <a:cs typeface="Arial"/>
                <a:sym typeface="Arial"/>
              </a:rPr>
              <a:t> </a:t>
            </a:r>
            <a:endParaRPr sz="1100" b="1">
              <a:solidFill>
                <a:srgbClr val="38761D"/>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100"/>
              <a:buFont typeface="Arial"/>
              <a:buNone/>
            </a:pPr>
            <a:endParaRPr sz="1100" b="1">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100"/>
              <a:buFont typeface="Arial"/>
              <a:buNone/>
            </a:pPr>
            <a:r>
              <a:rPr lang="en" sz="1100" b="1">
                <a:solidFill>
                  <a:schemeClr val="dk1"/>
                </a:solidFill>
                <a:latin typeface="Arial"/>
                <a:ea typeface="Arial"/>
                <a:cs typeface="Arial"/>
                <a:sym typeface="Arial"/>
              </a:rPr>
              <a:t>2. Think of a creative way to describe yourself and create a presentation for your counselor</a:t>
            </a:r>
            <a:endParaRPr sz="1100" b="1">
              <a:solidFill>
                <a:srgbClr val="38761D"/>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100"/>
              <a:buFont typeface="Arial"/>
              <a:buNone/>
            </a:pPr>
            <a:endParaRPr sz="1100" b="1">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100"/>
              <a:buFont typeface="Arial"/>
              <a:buNone/>
            </a:pPr>
            <a:r>
              <a:rPr lang="en" sz="1100" b="1">
                <a:solidFill>
                  <a:schemeClr val="dk1"/>
                </a:solidFill>
                <a:latin typeface="Arial"/>
                <a:ea typeface="Arial"/>
                <a:cs typeface="Arial"/>
                <a:sym typeface="Arial"/>
              </a:rPr>
              <a:t>3. Write a five-minute speech. Give it at a meeting of a group </a:t>
            </a:r>
            <a:endParaRPr sz="1100" b="1">
              <a:solidFill>
                <a:srgbClr val="38761D"/>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100"/>
              <a:buFont typeface="Arial"/>
              <a:buNone/>
            </a:pPr>
            <a:endParaRPr sz="1100" b="1">
              <a:solidFill>
                <a:srgbClr val="38761D"/>
              </a:solidFill>
              <a:latin typeface="Arial"/>
              <a:ea typeface="Arial"/>
              <a:cs typeface="Arial"/>
              <a:sym typeface="Arial"/>
            </a:endParaRPr>
          </a:p>
          <a:p>
            <a:pPr marL="0" marR="15008" lvl="0" indent="0" algn="just" rtl="0">
              <a:lnSpc>
                <a:spcPct val="115000"/>
              </a:lnSpc>
              <a:spcBef>
                <a:spcPts val="0"/>
              </a:spcBef>
              <a:spcAft>
                <a:spcPts val="0"/>
              </a:spcAft>
              <a:buNone/>
            </a:pPr>
            <a:r>
              <a:rPr lang="en" sz="1100" b="1">
                <a:solidFill>
                  <a:schemeClr val="dk1"/>
                </a:solidFill>
                <a:latin typeface="Arial"/>
                <a:ea typeface="Arial"/>
                <a:cs typeface="Arial"/>
                <a:sym typeface="Arial"/>
              </a:rPr>
              <a:t>4. Interview a person you know, admire, or respect. Listen to what he has to say, learn as much as you can from this person. Then prepare and deliver to your counselor an introduction of the person, mention why the audience would want to hear this person speak. </a:t>
            </a:r>
            <a:endParaRPr sz="1100" b="1">
              <a:solidFill>
                <a:srgbClr val="38761D"/>
              </a:solidFill>
              <a:latin typeface="Arial"/>
              <a:ea typeface="Arial"/>
              <a:cs typeface="Arial"/>
              <a:sym typeface="Arial"/>
            </a:endParaRPr>
          </a:p>
          <a:p>
            <a:pPr marL="0" marR="15008" lvl="0" indent="0" algn="just" rtl="0">
              <a:lnSpc>
                <a:spcPct val="115000"/>
              </a:lnSpc>
              <a:spcBef>
                <a:spcPts val="0"/>
              </a:spcBef>
              <a:spcAft>
                <a:spcPts val="0"/>
              </a:spcAft>
              <a:buNone/>
            </a:pPr>
            <a:endParaRPr sz="1100" b="1">
              <a:solidFill>
                <a:srgbClr val="38761D"/>
              </a:solidFill>
              <a:latin typeface="Arial"/>
              <a:ea typeface="Arial"/>
              <a:cs typeface="Arial"/>
              <a:sym typeface="Arial"/>
            </a:endParaRPr>
          </a:p>
          <a:p>
            <a:pPr marL="0" marR="15008" lvl="0" indent="0" algn="just" rtl="0">
              <a:lnSpc>
                <a:spcPct val="115000"/>
              </a:lnSpc>
              <a:spcBef>
                <a:spcPts val="0"/>
              </a:spcBef>
              <a:spcAft>
                <a:spcPts val="0"/>
              </a:spcAft>
              <a:buNone/>
            </a:pPr>
            <a:r>
              <a:rPr lang="en" sz="1100" b="1">
                <a:solidFill>
                  <a:schemeClr val="dk1"/>
                </a:solidFill>
                <a:latin typeface="Arial"/>
                <a:ea typeface="Arial"/>
                <a:cs typeface="Arial"/>
                <a:sym typeface="Arial"/>
              </a:rPr>
              <a:t>5. Attend a public meeting approved by your counselor, take notes, and prepare a report that includes all the points expressed in the meeting with your counselor. </a:t>
            </a:r>
            <a:endParaRPr sz="1100" b="1">
              <a:solidFill>
                <a:srgbClr val="38761D"/>
              </a:solidFill>
              <a:latin typeface="Arial"/>
              <a:ea typeface="Arial"/>
              <a:cs typeface="Arial"/>
              <a:sym typeface="Arial"/>
            </a:endParaRPr>
          </a:p>
          <a:p>
            <a:pPr marL="0" marR="15008" lvl="0" indent="0" algn="just" rtl="0">
              <a:lnSpc>
                <a:spcPct val="115000"/>
              </a:lnSpc>
              <a:spcBef>
                <a:spcPts val="0"/>
              </a:spcBef>
              <a:spcAft>
                <a:spcPts val="0"/>
              </a:spcAft>
              <a:buNone/>
            </a:pPr>
            <a:endParaRPr sz="1100" b="1">
              <a:solidFill>
                <a:schemeClr val="dk1"/>
              </a:solidFill>
              <a:latin typeface="Arial"/>
              <a:ea typeface="Arial"/>
              <a:cs typeface="Arial"/>
              <a:sym typeface="Arial"/>
            </a:endParaRPr>
          </a:p>
          <a:p>
            <a:pPr marL="0" marR="15008" lvl="0" indent="0" algn="just" rtl="0">
              <a:lnSpc>
                <a:spcPct val="115000"/>
              </a:lnSpc>
              <a:spcBef>
                <a:spcPts val="0"/>
              </a:spcBef>
              <a:spcAft>
                <a:spcPts val="0"/>
              </a:spcAft>
              <a:buNone/>
            </a:pPr>
            <a:r>
              <a:rPr lang="en" sz="1100" b="1">
                <a:solidFill>
                  <a:schemeClr val="dk1"/>
                </a:solidFill>
                <a:latin typeface="Arial"/>
                <a:ea typeface="Arial"/>
                <a:cs typeface="Arial"/>
                <a:sym typeface="Arial"/>
              </a:rPr>
              <a:t>6. Develop a plan to teach a skill or inform someone about something, prepare what you need and carry out a plan. With your counselor, determine how well the person learned the skill.</a:t>
            </a:r>
            <a:r>
              <a:rPr lang="en" sz="1100" b="1">
                <a:solidFill>
                  <a:srgbClr val="38761D"/>
                </a:solidFill>
                <a:latin typeface="Arial"/>
                <a:ea typeface="Arial"/>
                <a:cs typeface="Arial"/>
                <a:sym typeface="Arial"/>
              </a:rPr>
              <a:t> </a:t>
            </a:r>
            <a:endParaRPr sz="1100" b="1">
              <a:solidFill>
                <a:srgbClr val="38761D"/>
              </a:solidFill>
              <a:latin typeface="Arial"/>
              <a:ea typeface="Arial"/>
              <a:cs typeface="Arial"/>
              <a:sym typeface="Arial"/>
            </a:endParaRPr>
          </a:p>
          <a:p>
            <a:pPr marL="0" marR="15008" lvl="0" indent="0" algn="just" rtl="0">
              <a:lnSpc>
                <a:spcPct val="115000"/>
              </a:lnSpc>
              <a:spcBef>
                <a:spcPts val="0"/>
              </a:spcBef>
              <a:spcAft>
                <a:spcPts val="0"/>
              </a:spcAft>
              <a:buNone/>
            </a:pPr>
            <a:endParaRPr sz="1100" b="1">
              <a:solidFill>
                <a:schemeClr val="dk1"/>
              </a:solidFill>
              <a:latin typeface="Arial"/>
              <a:ea typeface="Arial"/>
              <a:cs typeface="Arial"/>
              <a:sym typeface="Arial"/>
            </a:endParaRPr>
          </a:p>
          <a:p>
            <a:pPr marL="0" marR="15008" lvl="0" indent="0" algn="just" rtl="0">
              <a:lnSpc>
                <a:spcPct val="115000"/>
              </a:lnSpc>
              <a:spcBef>
                <a:spcPts val="0"/>
              </a:spcBef>
              <a:spcAft>
                <a:spcPts val="0"/>
              </a:spcAft>
              <a:buNone/>
            </a:pPr>
            <a:r>
              <a:rPr lang="en" sz="1100" b="1">
                <a:solidFill>
                  <a:schemeClr val="dk1"/>
                </a:solidFill>
                <a:latin typeface="Arial"/>
                <a:ea typeface="Arial"/>
                <a:cs typeface="Arial"/>
                <a:sym typeface="Arial"/>
              </a:rPr>
              <a:t>7.</a:t>
            </a:r>
            <a:r>
              <a:rPr lang="en" sz="1100" b="1">
                <a:solidFill>
                  <a:srgbClr val="38761D"/>
                </a:solidFill>
                <a:latin typeface="Arial"/>
                <a:ea typeface="Arial"/>
                <a:cs typeface="Arial"/>
                <a:sym typeface="Arial"/>
              </a:rPr>
              <a:t> </a:t>
            </a:r>
            <a:r>
              <a:rPr lang="en" sz="1100" b="1">
                <a:solidFill>
                  <a:schemeClr val="dk1"/>
                </a:solidFill>
                <a:latin typeface="Arial"/>
                <a:ea typeface="Arial"/>
                <a:cs typeface="Arial"/>
                <a:sym typeface="Arial"/>
              </a:rPr>
              <a:t>Use desktop publishing to produce a newsletter for your troop or crew. Must include at least three articles and one illustration.</a:t>
            </a:r>
            <a:r>
              <a:rPr lang="en" sz="1100" b="1">
                <a:solidFill>
                  <a:srgbClr val="38761D"/>
                </a:solidFill>
                <a:latin typeface="Arial"/>
                <a:ea typeface="Arial"/>
                <a:cs typeface="Arial"/>
                <a:sym typeface="Arial"/>
              </a:rPr>
              <a:t> </a:t>
            </a:r>
            <a:endParaRPr sz="1100" b="1">
              <a:solidFill>
                <a:srgbClr val="38761D"/>
              </a:solidFill>
              <a:latin typeface="Arial"/>
              <a:ea typeface="Arial"/>
              <a:cs typeface="Arial"/>
              <a:sym typeface="Arial"/>
            </a:endParaRPr>
          </a:p>
          <a:p>
            <a:pPr marL="0" marR="15008" lvl="0" indent="0" algn="just" rtl="0">
              <a:lnSpc>
                <a:spcPct val="115000"/>
              </a:lnSpc>
              <a:spcBef>
                <a:spcPts val="0"/>
              </a:spcBef>
              <a:spcAft>
                <a:spcPts val="0"/>
              </a:spcAft>
              <a:buNone/>
            </a:pPr>
            <a:endParaRPr sz="1100" b="1">
              <a:solidFill>
                <a:schemeClr val="dk1"/>
              </a:solidFill>
              <a:latin typeface="Arial"/>
              <a:ea typeface="Arial"/>
              <a:cs typeface="Arial"/>
              <a:sym typeface="Arial"/>
            </a:endParaRPr>
          </a:p>
          <a:p>
            <a:pPr marL="0" marR="0" lvl="0" indent="0" algn="just" rtl="0">
              <a:lnSpc>
                <a:spcPct val="115000"/>
              </a:lnSpc>
              <a:spcBef>
                <a:spcPts val="0"/>
              </a:spcBef>
              <a:spcAft>
                <a:spcPts val="0"/>
              </a:spcAft>
              <a:buNone/>
            </a:pPr>
            <a:r>
              <a:rPr lang="en" sz="1100" b="1">
                <a:solidFill>
                  <a:schemeClr val="dk1"/>
                </a:solidFill>
                <a:latin typeface="Arial"/>
                <a:ea typeface="Arial"/>
                <a:cs typeface="Arial"/>
                <a:sym typeface="Arial"/>
              </a:rPr>
              <a:t>8. Plan a troop or crew court of-honor, campfire program, or an interfaith worship service. Have a council approve it, then write the script and prepare the program. Serve as master of ceremonies. </a:t>
            </a:r>
            <a:endParaRPr sz="1100" b="1">
              <a:solidFill>
                <a:srgbClr val="38761D"/>
              </a:solidFill>
              <a:latin typeface="Arial"/>
              <a:ea typeface="Arial"/>
              <a:cs typeface="Arial"/>
              <a:sym typeface="Arial"/>
            </a:endParaRPr>
          </a:p>
          <a:p>
            <a:pPr marL="0" marR="0" lvl="0" indent="0" algn="just" rtl="0">
              <a:lnSpc>
                <a:spcPct val="115000"/>
              </a:lnSpc>
              <a:spcBef>
                <a:spcPts val="0"/>
              </a:spcBef>
              <a:spcAft>
                <a:spcPts val="0"/>
              </a:spcAft>
              <a:buNone/>
            </a:pPr>
            <a:endParaRPr sz="1100" b="1">
              <a:solidFill>
                <a:schemeClr val="dk1"/>
              </a:solidFill>
              <a:latin typeface="Arial"/>
              <a:ea typeface="Arial"/>
              <a:cs typeface="Arial"/>
              <a:sym typeface="Arial"/>
            </a:endParaRPr>
          </a:p>
          <a:p>
            <a:pPr marL="0" marR="0" lvl="0" indent="0" algn="just" rtl="0">
              <a:lnSpc>
                <a:spcPct val="115000"/>
              </a:lnSpc>
              <a:spcBef>
                <a:spcPts val="0"/>
              </a:spcBef>
              <a:spcAft>
                <a:spcPts val="0"/>
              </a:spcAft>
              <a:buClr>
                <a:schemeClr val="dk1"/>
              </a:buClr>
              <a:buSzPts val="1100"/>
              <a:buFont typeface="Arial"/>
              <a:buNone/>
            </a:pPr>
            <a:r>
              <a:rPr lang="en" sz="1100" b="1">
                <a:solidFill>
                  <a:schemeClr val="dk1"/>
                </a:solidFill>
                <a:latin typeface="Arial"/>
                <a:ea typeface="Arial"/>
                <a:cs typeface="Arial"/>
                <a:sym typeface="Arial"/>
              </a:rPr>
              <a:t>9. Find out about career opportunities in communication. Pick one and find out the education training, explain why this profession might interest you to the counselor.</a:t>
            </a:r>
            <a:r>
              <a:rPr lang="en" sz="1200" b="1">
                <a:solidFill>
                  <a:schemeClr val="dk1"/>
                </a:solidFill>
                <a:latin typeface="Arial"/>
                <a:ea typeface="Arial"/>
                <a:cs typeface="Arial"/>
                <a:sym typeface="Arial"/>
              </a:rPr>
              <a:t> </a:t>
            </a:r>
            <a:endParaRPr sz="1200" b="1">
              <a:solidFill>
                <a:srgbClr val="38761D"/>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242"/>
        <p:cNvGrpSpPr/>
        <p:nvPr/>
      </p:nvGrpSpPr>
      <p:grpSpPr>
        <a:xfrm>
          <a:off x="0" y="0"/>
          <a:ext cx="0" cy="0"/>
          <a:chOff x="0" y="0"/>
          <a:chExt cx="0" cy="0"/>
        </a:xfrm>
      </p:grpSpPr>
      <p:sp>
        <p:nvSpPr>
          <p:cNvPr id="243" name="Google Shape;243;p35"/>
          <p:cNvSpPr txBox="1">
            <a:spLocks noGrp="1"/>
          </p:cNvSpPr>
          <p:nvPr>
            <p:ph type="title"/>
          </p:nvPr>
        </p:nvSpPr>
        <p:spPr>
          <a:xfrm>
            <a:off x="0" y="336075"/>
            <a:ext cx="5511300" cy="119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rgbClr val="D9EAD3"/>
                </a:solidFill>
                <a:latin typeface="Caveat"/>
                <a:ea typeface="Caveat"/>
                <a:cs typeface="Caveat"/>
                <a:sym typeface="Caveat"/>
              </a:rPr>
              <a:t>Communications R5:</a:t>
            </a:r>
            <a:endParaRPr sz="2400">
              <a:solidFill>
                <a:srgbClr val="D9EAD3"/>
              </a:solidFill>
              <a:latin typeface="Caveat"/>
              <a:ea typeface="Caveat"/>
              <a:cs typeface="Caveat"/>
              <a:sym typeface="Caveat"/>
            </a:endParaRPr>
          </a:p>
          <a:p>
            <a:pPr marL="0" lvl="0" indent="0" algn="l" rtl="0">
              <a:spcBef>
                <a:spcPts val="0"/>
              </a:spcBef>
              <a:spcAft>
                <a:spcPts val="0"/>
              </a:spcAft>
              <a:buNone/>
            </a:pPr>
            <a:r>
              <a:rPr lang="en" sz="2400">
                <a:solidFill>
                  <a:srgbClr val="D9EAD3"/>
                </a:solidFill>
                <a:latin typeface="Caveat"/>
                <a:ea typeface="Caveat"/>
                <a:cs typeface="Caveat"/>
                <a:sym typeface="Caveat"/>
              </a:rPr>
              <a:t>Citizenship</a:t>
            </a:r>
            <a:endParaRPr sz="2400">
              <a:solidFill>
                <a:srgbClr val="D9EAD3"/>
              </a:solidFill>
              <a:latin typeface="Caveat"/>
              <a:ea typeface="Caveat"/>
              <a:cs typeface="Caveat"/>
              <a:sym typeface="Caveat"/>
            </a:endParaRPr>
          </a:p>
          <a:p>
            <a:pPr marL="0" lvl="0" indent="0" algn="l" rtl="0">
              <a:spcBef>
                <a:spcPts val="0"/>
              </a:spcBef>
              <a:spcAft>
                <a:spcPts val="0"/>
              </a:spcAft>
              <a:buNone/>
            </a:pPr>
            <a:r>
              <a:rPr lang="en" u="sng">
                <a:solidFill>
                  <a:srgbClr val="93C47D"/>
                </a:solidFill>
                <a:latin typeface="Amatic SC"/>
                <a:ea typeface="Amatic SC"/>
                <a:cs typeface="Amatic SC"/>
                <a:sym typeface="Amatic SC"/>
              </a:rPr>
              <a:t>attend a public mtg</a:t>
            </a:r>
            <a:endParaRPr u="sng">
              <a:solidFill>
                <a:srgbClr val="93C47D"/>
              </a:solidFill>
              <a:latin typeface="Amatic SC"/>
              <a:ea typeface="Amatic SC"/>
              <a:cs typeface="Amatic SC"/>
              <a:sym typeface="Amatic SC"/>
            </a:endParaRPr>
          </a:p>
        </p:txBody>
      </p:sp>
      <p:sp>
        <p:nvSpPr>
          <p:cNvPr id="244" name="Google Shape;244;p35"/>
          <p:cNvSpPr txBox="1">
            <a:spLocks noGrp="1"/>
          </p:cNvSpPr>
          <p:nvPr>
            <p:ph type="body" idx="1"/>
          </p:nvPr>
        </p:nvSpPr>
        <p:spPr>
          <a:xfrm>
            <a:off x="1230425" y="2003250"/>
            <a:ext cx="4770300" cy="1927800"/>
          </a:xfrm>
          <a:prstGeom prst="rect">
            <a:avLst/>
          </a:prstGeom>
          <a:noFill/>
        </p:spPr>
        <p:txBody>
          <a:bodyPr spcFirstLastPara="1" wrap="square" lIns="91425" tIns="91425" rIns="91425" bIns="91425" anchor="t" anchorCtr="0">
            <a:noAutofit/>
          </a:bodyPr>
          <a:lstStyle/>
          <a:p>
            <a:pPr marL="457200" lvl="0" indent="-419100" algn="l" rtl="0">
              <a:spcBef>
                <a:spcPts val="600"/>
              </a:spcBef>
              <a:spcAft>
                <a:spcPts val="0"/>
              </a:spcAft>
              <a:buClr>
                <a:srgbClr val="CC0000"/>
              </a:buClr>
              <a:buSzPts val="3000"/>
              <a:buFont typeface="Raleway"/>
              <a:buChar char="×"/>
            </a:pPr>
            <a:r>
              <a:rPr lang="en" sz="3000">
                <a:solidFill>
                  <a:srgbClr val="B6D7A8"/>
                </a:solidFill>
                <a:latin typeface="Raleway"/>
                <a:ea typeface="Raleway"/>
                <a:cs typeface="Raleway"/>
                <a:sym typeface="Raleway"/>
              </a:rPr>
              <a:t>Write a report of what was discussed in the meeting</a:t>
            </a:r>
            <a:r>
              <a:rPr lang="en" sz="3000">
                <a:solidFill>
                  <a:srgbClr val="CC0000"/>
                </a:solidFill>
                <a:latin typeface="Raleway"/>
                <a:ea typeface="Raleway"/>
                <a:cs typeface="Raleway"/>
                <a:sym typeface="Raleway"/>
              </a:rPr>
              <a:t> </a:t>
            </a:r>
            <a:endParaRPr sz="3000">
              <a:solidFill>
                <a:srgbClr val="CC0000"/>
              </a:solidFill>
              <a:latin typeface="Raleway"/>
              <a:ea typeface="Raleway"/>
              <a:cs typeface="Raleway"/>
              <a:sym typeface="Raleway"/>
            </a:endParaRPr>
          </a:p>
        </p:txBody>
      </p:sp>
      <p:pic>
        <p:nvPicPr>
          <p:cNvPr id="245" name="Google Shape;245;p35" descr="Image result for report png"/>
          <p:cNvPicPr preferRelativeResize="0"/>
          <p:nvPr/>
        </p:nvPicPr>
        <p:blipFill rotWithShape="1">
          <a:blip r:embed="rId3">
            <a:alphaModFix/>
          </a:blip>
          <a:srcRect l="-22170" r="22169"/>
          <a:stretch/>
        </p:blipFill>
        <p:spPr>
          <a:xfrm>
            <a:off x="73500" y="1798600"/>
            <a:ext cx="1546300" cy="1546300"/>
          </a:xfrm>
          <a:prstGeom prst="rect">
            <a:avLst/>
          </a:prstGeom>
          <a:noFill/>
          <a:ln>
            <a:noFill/>
          </a:ln>
        </p:spPr>
      </p:pic>
      <p:pic>
        <p:nvPicPr>
          <p:cNvPr id="246" name="Google Shape;246;p35" descr="Image result for meeting png"/>
          <p:cNvPicPr preferRelativeResize="0"/>
          <p:nvPr/>
        </p:nvPicPr>
        <p:blipFill>
          <a:blip r:embed="rId4">
            <a:alphaModFix/>
          </a:blip>
          <a:stretch>
            <a:fillRect/>
          </a:stretch>
        </p:blipFill>
        <p:spPr>
          <a:xfrm>
            <a:off x="3783575" y="-102950"/>
            <a:ext cx="3117350" cy="1870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title"/>
          </p:nvPr>
        </p:nvSpPr>
        <p:spPr>
          <a:xfrm>
            <a:off x="457190" y="576150"/>
            <a:ext cx="5511300" cy="260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latin typeface="Raleway Thin"/>
                <a:ea typeface="Raleway Thin"/>
                <a:cs typeface="Raleway Thin"/>
                <a:sym typeface="Raleway Thin"/>
              </a:rPr>
              <a:t>Communications R6</a:t>
            </a:r>
            <a:endParaRPr sz="2400">
              <a:latin typeface="Raleway Thin"/>
              <a:ea typeface="Raleway Thin"/>
              <a:cs typeface="Raleway Thin"/>
              <a:sym typeface="Raleway Thin"/>
            </a:endParaRPr>
          </a:p>
          <a:p>
            <a:pPr marL="0" lvl="0" indent="0" algn="l" rtl="0">
              <a:spcBef>
                <a:spcPts val="0"/>
              </a:spcBef>
              <a:spcAft>
                <a:spcPts val="0"/>
              </a:spcAft>
              <a:buNone/>
            </a:pPr>
            <a:r>
              <a:rPr lang="en" sz="2400">
                <a:latin typeface="Raleway Thin"/>
                <a:ea typeface="Raleway Thin"/>
                <a:cs typeface="Raleway Thin"/>
                <a:sym typeface="Raleway Thin"/>
              </a:rPr>
              <a:t>with public speaking (R5) </a:t>
            </a:r>
            <a:endParaRPr sz="2400">
              <a:latin typeface="Raleway Thin"/>
              <a:ea typeface="Raleway Thin"/>
              <a:cs typeface="Raleway Thin"/>
              <a:sym typeface="Raleway Thin"/>
            </a:endParaRPr>
          </a:p>
          <a:p>
            <a:pPr marL="0" lvl="0" indent="0" algn="l" rtl="0">
              <a:spcBef>
                <a:spcPts val="0"/>
              </a:spcBef>
              <a:spcAft>
                <a:spcPts val="0"/>
              </a:spcAft>
              <a:buNone/>
            </a:pPr>
            <a:r>
              <a:rPr lang="en">
                <a:latin typeface="Amatic SC"/>
                <a:ea typeface="Amatic SC"/>
                <a:cs typeface="Amatic SC"/>
                <a:sym typeface="Amatic SC"/>
              </a:rPr>
              <a:t>Teach about the parliamentary rule</a:t>
            </a:r>
            <a:endParaRPr>
              <a:latin typeface="Amatic SC"/>
              <a:ea typeface="Amatic SC"/>
              <a:cs typeface="Amatic SC"/>
              <a:sym typeface="Amatic S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6" name="Google Shape;256;p37"/>
          <p:cNvSpPr txBox="1">
            <a:spLocks noGrp="1"/>
          </p:cNvSpPr>
          <p:nvPr>
            <p:ph type="title"/>
          </p:nvPr>
        </p:nvSpPr>
        <p:spPr>
          <a:xfrm>
            <a:off x="1733600" y="247200"/>
            <a:ext cx="5511300" cy="205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latin typeface="Raleway Thin"/>
                <a:ea typeface="Raleway Thin"/>
                <a:cs typeface="Raleway Thin"/>
                <a:sym typeface="Raleway Thin"/>
              </a:rPr>
              <a:t>Communications R7 (C)</a:t>
            </a:r>
            <a:r>
              <a:rPr lang="en"/>
              <a:t>: </a:t>
            </a:r>
            <a:endParaRPr/>
          </a:p>
          <a:p>
            <a:pPr marL="0" lvl="0" indent="0" algn="ctr" rtl="0">
              <a:spcBef>
                <a:spcPts val="0"/>
              </a:spcBef>
              <a:spcAft>
                <a:spcPts val="0"/>
              </a:spcAft>
              <a:buNone/>
            </a:pPr>
            <a:r>
              <a:rPr lang="en">
                <a:latin typeface="Amatic SC"/>
                <a:ea typeface="Amatic SC"/>
                <a:cs typeface="Amatic SC"/>
                <a:sym typeface="Amatic SC"/>
              </a:rPr>
              <a:t>create a Brochure about </a:t>
            </a:r>
            <a:endParaRPr>
              <a:latin typeface="Amatic SC"/>
              <a:ea typeface="Amatic SC"/>
              <a:cs typeface="Amatic SC"/>
              <a:sym typeface="Amatic SC"/>
            </a:endParaRPr>
          </a:p>
          <a:p>
            <a:pPr marL="0" lvl="0" indent="0" algn="ctr" rtl="0">
              <a:spcBef>
                <a:spcPts val="0"/>
              </a:spcBef>
              <a:spcAft>
                <a:spcPts val="0"/>
              </a:spcAft>
              <a:buNone/>
            </a:pPr>
            <a:r>
              <a:rPr lang="en">
                <a:latin typeface="Amatic SC"/>
                <a:ea typeface="Amatic SC"/>
                <a:cs typeface="Amatic SC"/>
                <a:sym typeface="Amatic SC"/>
              </a:rPr>
              <a:t>boy scouts</a:t>
            </a:r>
            <a:endParaRPr>
              <a:latin typeface="Amatic SC"/>
              <a:ea typeface="Amatic SC"/>
              <a:cs typeface="Amatic SC"/>
              <a:sym typeface="Amatic SC"/>
            </a:endParaRPr>
          </a:p>
        </p:txBody>
      </p:sp>
      <p:sp>
        <p:nvSpPr>
          <p:cNvPr id="257" name="Google Shape;257;p37"/>
          <p:cNvSpPr txBox="1"/>
          <p:nvPr/>
        </p:nvSpPr>
        <p:spPr>
          <a:xfrm>
            <a:off x="2528975" y="2338825"/>
            <a:ext cx="3620400" cy="1407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Light"/>
              <a:buChar char="●"/>
            </a:pPr>
            <a:r>
              <a:rPr lang="en">
                <a:latin typeface="Lato Light"/>
                <a:ea typeface="Lato Light"/>
                <a:cs typeface="Lato Light"/>
                <a:sym typeface="Lato Light"/>
              </a:rPr>
              <a:t>The brochure  must have</a:t>
            </a:r>
            <a:endParaRPr>
              <a:latin typeface="Lato Light"/>
              <a:ea typeface="Lato Light"/>
              <a:cs typeface="Lato Light"/>
              <a:sym typeface="Lato Light"/>
            </a:endParaRPr>
          </a:p>
          <a:p>
            <a:pPr marL="914400" lvl="1" indent="-317500" algn="l" rtl="0">
              <a:spcBef>
                <a:spcPts val="0"/>
              </a:spcBef>
              <a:spcAft>
                <a:spcPts val="0"/>
              </a:spcAft>
              <a:buSzPts val="1400"/>
              <a:buFont typeface="Lato Light"/>
              <a:buChar char="○"/>
            </a:pPr>
            <a:r>
              <a:rPr lang="en">
                <a:latin typeface="Lato Light"/>
                <a:ea typeface="Lato Light"/>
                <a:cs typeface="Lato Light"/>
                <a:sym typeface="Lato Light"/>
              </a:rPr>
              <a:t>Name and Logo</a:t>
            </a:r>
            <a:endParaRPr>
              <a:latin typeface="Lato Light"/>
              <a:ea typeface="Lato Light"/>
              <a:cs typeface="Lato Light"/>
              <a:sym typeface="Lato Light"/>
            </a:endParaRPr>
          </a:p>
          <a:p>
            <a:pPr marL="914400" lvl="1" indent="-317500" algn="l" rtl="0">
              <a:spcBef>
                <a:spcPts val="0"/>
              </a:spcBef>
              <a:spcAft>
                <a:spcPts val="0"/>
              </a:spcAft>
              <a:buSzPts val="1400"/>
              <a:buFont typeface="Lato Light"/>
              <a:buChar char="○"/>
            </a:pPr>
            <a:r>
              <a:rPr lang="en">
                <a:latin typeface="Lato Light"/>
                <a:ea typeface="Lato Light"/>
                <a:cs typeface="Lato Light"/>
                <a:sym typeface="Lato Light"/>
              </a:rPr>
              <a:t>Brochure Cover</a:t>
            </a:r>
            <a:endParaRPr>
              <a:latin typeface="Lato Light"/>
              <a:ea typeface="Lato Light"/>
              <a:cs typeface="Lato Light"/>
              <a:sym typeface="Lato Light"/>
            </a:endParaRPr>
          </a:p>
          <a:p>
            <a:pPr marL="914400" lvl="1" indent="-317500" algn="l" rtl="0">
              <a:spcBef>
                <a:spcPts val="0"/>
              </a:spcBef>
              <a:spcAft>
                <a:spcPts val="0"/>
              </a:spcAft>
              <a:buSzPts val="1400"/>
              <a:buFont typeface="Lato Light"/>
              <a:buChar char="○"/>
            </a:pPr>
            <a:r>
              <a:rPr lang="en">
                <a:latin typeface="Lato Light"/>
                <a:ea typeface="Lato Light"/>
                <a:cs typeface="Lato Light"/>
                <a:sym typeface="Lato Light"/>
              </a:rPr>
              <a:t>Slogan</a:t>
            </a:r>
            <a:endParaRPr>
              <a:latin typeface="Lato Light"/>
              <a:ea typeface="Lato Light"/>
              <a:cs typeface="Lato Light"/>
              <a:sym typeface="Lato Light"/>
            </a:endParaRPr>
          </a:p>
          <a:p>
            <a:pPr marL="914400" lvl="1" indent="-317500" algn="l" rtl="0">
              <a:spcBef>
                <a:spcPts val="0"/>
              </a:spcBef>
              <a:spcAft>
                <a:spcPts val="0"/>
              </a:spcAft>
              <a:buSzPts val="1400"/>
              <a:buFont typeface="Lato Light"/>
              <a:buChar char="○"/>
            </a:pPr>
            <a:r>
              <a:rPr lang="en">
                <a:latin typeface="Lato Light"/>
                <a:ea typeface="Lato Light"/>
                <a:cs typeface="Lato Light"/>
                <a:sym typeface="Lato Light"/>
              </a:rPr>
              <a:t>Main Text</a:t>
            </a:r>
            <a:endParaRPr>
              <a:latin typeface="Lato Light"/>
              <a:ea typeface="Lato Light"/>
              <a:cs typeface="Lato Light"/>
              <a:sym typeface="Lato Light"/>
            </a:endParaRPr>
          </a:p>
          <a:p>
            <a:pPr marL="914400" lvl="1" indent="-317500" algn="l" rtl="0">
              <a:spcBef>
                <a:spcPts val="0"/>
              </a:spcBef>
              <a:spcAft>
                <a:spcPts val="0"/>
              </a:spcAft>
              <a:buSzPts val="1400"/>
              <a:buFont typeface="Lato Light"/>
              <a:buChar char="○"/>
            </a:pPr>
            <a:r>
              <a:rPr lang="en">
                <a:latin typeface="Lato Light"/>
                <a:ea typeface="Lato Light"/>
                <a:cs typeface="Lato Light"/>
                <a:sym typeface="Lato Light"/>
              </a:rPr>
              <a:t>Contact Information</a:t>
            </a:r>
            <a:endParaRPr>
              <a:latin typeface="Lato Light"/>
              <a:ea typeface="Lato Light"/>
              <a:cs typeface="Lato Light"/>
              <a:sym typeface="Lat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pic>
        <p:nvPicPr>
          <p:cNvPr id="262" name="Google Shape;262;p38"/>
          <p:cNvPicPr preferRelativeResize="0"/>
          <p:nvPr/>
        </p:nvPicPr>
        <p:blipFill>
          <a:blip r:embed="rId4">
            <a:alphaModFix/>
          </a:blip>
          <a:stretch>
            <a:fillRect/>
          </a:stretch>
        </p:blipFill>
        <p:spPr>
          <a:xfrm>
            <a:off x="1362463" y="318825"/>
            <a:ext cx="6419077" cy="4505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
        <p:nvSpPr>
          <p:cNvPr id="267" name="Google Shape;267;p39"/>
          <p:cNvSpPr txBox="1"/>
          <p:nvPr/>
        </p:nvSpPr>
        <p:spPr>
          <a:xfrm>
            <a:off x="2133600" y="332150"/>
            <a:ext cx="4929900" cy="45579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900">
                <a:highlight>
                  <a:schemeClr val="lt1"/>
                </a:highlight>
                <a:latin typeface="Alfa Slab One"/>
                <a:ea typeface="Alfa Slab One"/>
                <a:cs typeface="Alfa Slab One"/>
                <a:sym typeface="Alfa Slab One"/>
              </a:rPr>
              <a:t>   Name and Logo</a:t>
            </a:r>
            <a:endParaRPr sz="2900">
              <a:highlight>
                <a:schemeClr val="lt1"/>
              </a:highlight>
              <a:latin typeface="Alfa Slab One"/>
              <a:ea typeface="Alfa Slab One"/>
              <a:cs typeface="Alfa Slab One"/>
              <a:sym typeface="Alfa Slab One"/>
            </a:endParaRPr>
          </a:p>
          <a:p>
            <a:pPr marL="457200" lvl="0" indent="0" algn="l" rtl="0">
              <a:spcBef>
                <a:spcPts val="0"/>
              </a:spcBef>
              <a:spcAft>
                <a:spcPts val="0"/>
              </a:spcAft>
              <a:buNone/>
            </a:pPr>
            <a:endParaRPr sz="2900">
              <a:highlight>
                <a:schemeClr val="lt1"/>
              </a:highlight>
              <a:latin typeface="Alfa Slab One"/>
              <a:ea typeface="Alfa Slab One"/>
              <a:cs typeface="Alfa Slab One"/>
              <a:sym typeface="Alfa Slab One"/>
            </a:endParaRPr>
          </a:p>
          <a:p>
            <a:pPr marL="457200" lvl="0" indent="-317500" algn="l" rtl="0">
              <a:spcBef>
                <a:spcPts val="0"/>
              </a:spcBef>
              <a:spcAft>
                <a:spcPts val="0"/>
              </a:spcAft>
              <a:buSzPts val="1400"/>
              <a:buChar char="●"/>
            </a:pPr>
            <a:r>
              <a:rPr lang="en" sz="2000">
                <a:highlight>
                  <a:schemeClr val="lt1"/>
                </a:highlight>
                <a:latin typeface="Comfortaa"/>
                <a:ea typeface="Comfortaa"/>
                <a:cs typeface="Comfortaa"/>
                <a:sym typeface="Comfortaa"/>
              </a:rPr>
              <a:t>Your business's name and logo are the building blocks your brochure should be designed around. </a:t>
            </a:r>
            <a:endParaRPr sz="2000">
              <a:highlight>
                <a:schemeClr val="lt1"/>
              </a:highlight>
              <a:latin typeface="Comfortaa"/>
              <a:ea typeface="Comfortaa"/>
              <a:cs typeface="Comfortaa"/>
              <a:sym typeface="Comfortaa"/>
            </a:endParaRPr>
          </a:p>
          <a:p>
            <a:pPr marL="457200" lvl="0" indent="-355600" algn="ctr" rtl="0">
              <a:spcBef>
                <a:spcPts val="0"/>
              </a:spcBef>
              <a:spcAft>
                <a:spcPts val="0"/>
              </a:spcAft>
              <a:buSzPts val="2000"/>
              <a:buFont typeface="Comfortaa"/>
              <a:buChar char="●"/>
            </a:pPr>
            <a:r>
              <a:rPr lang="en" sz="2000">
                <a:highlight>
                  <a:schemeClr val="lt1"/>
                </a:highlight>
                <a:latin typeface="Comfortaa"/>
                <a:ea typeface="Comfortaa"/>
                <a:cs typeface="Comfortaa"/>
                <a:sym typeface="Comfortaa"/>
              </a:rPr>
              <a:t>Your logo be memorable, bright and eye catching </a:t>
            </a:r>
            <a:endParaRPr sz="2000">
              <a:highlight>
                <a:schemeClr val="lt1"/>
              </a:highlight>
              <a:latin typeface="Comfortaa"/>
              <a:ea typeface="Comfortaa"/>
              <a:cs typeface="Comfortaa"/>
              <a:sym typeface="Comfortaa"/>
            </a:endParaRPr>
          </a:p>
          <a:p>
            <a:pPr marL="457200" lvl="0" indent="-355600" algn="ctr" rtl="0">
              <a:spcBef>
                <a:spcPts val="0"/>
              </a:spcBef>
              <a:spcAft>
                <a:spcPts val="0"/>
              </a:spcAft>
              <a:buSzPts val="2000"/>
              <a:buFont typeface="Comfortaa"/>
              <a:buChar char="●"/>
            </a:pPr>
            <a:r>
              <a:rPr lang="en" sz="2000">
                <a:highlight>
                  <a:schemeClr val="lt1"/>
                </a:highlight>
                <a:latin typeface="Comfortaa"/>
                <a:ea typeface="Comfortaa"/>
                <a:cs typeface="Comfortaa"/>
                <a:sym typeface="Comfortaa"/>
              </a:rPr>
              <a:t>Your logo and name should be displayed on the brochure in a prominent position and on the front and back covers if possible.</a:t>
            </a:r>
            <a:endParaRPr sz="2000">
              <a:highlight>
                <a:schemeClr val="lt1"/>
              </a:highlight>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sp>
        <p:nvSpPr>
          <p:cNvPr id="272" name="Google Shape;272;p40"/>
          <p:cNvSpPr txBox="1"/>
          <p:nvPr/>
        </p:nvSpPr>
        <p:spPr>
          <a:xfrm>
            <a:off x="2412975" y="449124"/>
            <a:ext cx="4823700" cy="40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highlight>
                  <a:schemeClr val="lt1"/>
                </a:highlight>
                <a:latin typeface="Alfa Slab One"/>
                <a:ea typeface="Alfa Slab One"/>
                <a:cs typeface="Alfa Slab One"/>
                <a:sym typeface="Alfa Slab One"/>
              </a:rPr>
              <a:t>Brochure Cover</a:t>
            </a:r>
            <a:r>
              <a:rPr lang="en" sz="1700">
                <a:highlight>
                  <a:schemeClr val="lt1"/>
                </a:highlight>
                <a:latin typeface="Comfortaa"/>
                <a:ea typeface="Comfortaa"/>
                <a:cs typeface="Comfortaa"/>
                <a:sym typeface="Comfortaa"/>
              </a:rPr>
              <a:t/>
            </a:r>
            <a:br>
              <a:rPr lang="en" sz="1700">
                <a:highlight>
                  <a:schemeClr val="lt1"/>
                </a:highlight>
                <a:latin typeface="Comfortaa"/>
                <a:ea typeface="Comfortaa"/>
                <a:cs typeface="Comfortaa"/>
                <a:sym typeface="Comfortaa"/>
              </a:rPr>
            </a:br>
            <a:r>
              <a:rPr lang="en" sz="1700">
                <a:highlight>
                  <a:schemeClr val="lt1"/>
                </a:highlight>
                <a:latin typeface="Comfortaa"/>
                <a:ea typeface="Comfortaa"/>
                <a:cs typeface="Comfortaa"/>
                <a:sym typeface="Comfortaa"/>
              </a:rPr>
              <a:t/>
            </a:r>
            <a:br>
              <a:rPr lang="en" sz="1700">
                <a:highlight>
                  <a:schemeClr val="lt1"/>
                </a:highlight>
                <a:latin typeface="Comfortaa"/>
                <a:ea typeface="Comfortaa"/>
                <a:cs typeface="Comfortaa"/>
                <a:sym typeface="Comfortaa"/>
              </a:rPr>
            </a:br>
            <a:r>
              <a:rPr lang="en" sz="1700">
                <a:highlight>
                  <a:schemeClr val="lt1"/>
                </a:highlight>
                <a:latin typeface="Comfortaa"/>
                <a:ea typeface="Comfortaa"/>
                <a:cs typeface="Comfortaa"/>
                <a:sym typeface="Comfortaa"/>
              </a:rPr>
              <a:t>The cover image should make people want to own a piece of the dream you are advertising. If the brochure is showcasing a vacation destination, choose an image that makes the destination look both exotic and inviting.</a:t>
            </a:r>
            <a:endParaRPr sz="1700">
              <a:highlight>
                <a:schemeClr val="lt1"/>
              </a:highlight>
              <a:latin typeface="Comfortaa"/>
              <a:ea typeface="Comfortaa"/>
              <a:cs typeface="Comfortaa"/>
              <a:sym typeface="Comfortaa"/>
            </a:endParaRPr>
          </a:p>
          <a:p>
            <a:pPr marL="0" lvl="0" indent="0" algn="ctr" rtl="0">
              <a:spcBef>
                <a:spcPts val="0"/>
              </a:spcBef>
              <a:spcAft>
                <a:spcPts val="0"/>
              </a:spcAft>
              <a:buNone/>
            </a:pPr>
            <a:r>
              <a:rPr lang="en" sz="1700">
                <a:highlight>
                  <a:schemeClr val="lt1"/>
                </a:highlight>
                <a:latin typeface="Comfortaa"/>
                <a:ea typeface="Comfortaa"/>
                <a:cs typeface="Comfortaa"/>
                <a:sym typeface="Comfortaa"/>
              </a:rPr>
              <a:t>Make sure your product is easily visible in the image -- it should be a bright color and at the center of the image’s focus.</a:t>
            </a:r>
            <a:endParaRPr sz="1700">
              <a:highlight>
                <a:schemeClr val="lt1"/>
              </a:highlight>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sp>
        <p:nvSpPr>
          <p:cNvPr id="277" name="Google Shape;277;p41"/>
          <p:cNvSpPr txBox="1"/>
          <p:nvPr/>
        </p:nvSpPr>
        <p:spPr>
          <a:xfrm>
            <a:off x="2076775" y="371050"/>
            <a:ext cx="4736100" cy="38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highlight>
                  <a:schemeClr val="lt1"/>
                </a:highlight>
                <a:latin typeface="Alfa Slab One"/>
                <a:ea typeface="Alfa Slab One"/>
                <a:cs typeface="Alfa Slab One"/>
                <a:sym typeface="Alfa Slab One"/>
              </a:rPr>
              <a:t>Slogan</a:t>
            </a:r>
            <a:r>
              <a:rPr lang="en" sz="1700">
                <a:highlight>
                  <a:schemeClr val="lt1"/>
                </a:highlight>
                <a:latin typeface="Comfortaa"/>
                <a:ea typeface="Comfortaa"/>
                <a:cs typeface="Comfortaa"/>
                <a:sym typeface="Comfortaa"/>
              </a:rPr>
              <a:t/>
            </a:r>
            <a:br>
              <a:rPr lang="en" sz="1700">
                <a:highlight>
                  <a:schemeClr val="lt1"/>
                </a:highlight>
                <a:latin typeface="Comfortaa"/>
                <a:ea typeface="Comfortaa"/>
                <a:cs typeface="Comfortaa"/>
                <a:sym typeface="Comfortaa"/>
              </a:rPr>
            </a:br>
            <a:r>
              <a:rPr lang="en" sz="1700">
                <a:highlight>
                  <a:schemeClr val="lt1"/>
                </a:highlight>
                <a:latin typeface="Comfortaa"/>
                <a:ea typeface="Comfortaa"/>
                <a:cs typeface="Comfortaa"/>
                <a:sym typeface="Comfortaa"/>
              </a:rPr>
              <a:t/>
            </a:r>
            <a:br>
              <a:rPr lang="en" sz="1700">
                <a:highlight>
                  <a:schemeClr val="lt1"/>
                </a:highlight>
                <a:latin typeface="Comfortaa"/>
                <a:ea typeface="Comfortaa"/>
                <a:cs typeface="Comfortaa"/>
                <a:sym typeface="Comfortaa"/>
              </a:rPr>
            </a:br>
            <a:r>
              <a:rPr lang="en" sz="1700">
                <a:highlight>
                  <a:schemeClr val="lt1"/>
                </a:highlight>
                <a:latin typeface="Comfortaa"/>
                <a:ea typeface="Comfortaa"/>
                <a:cs typeface="Comfortaa"/>
                <a:sym typeface="Comfortaa"/>
              </a:rPr>
              <a:t>Your slogan is a way to impart the basic of the organization. </a:t>
            </a:r>
            <a:endParaRPr sz="1700">
              <a:highlight>
                <a:schemeClr val="lt1"/>
              </a:highlight>
              <a:latin typeface="Comfortaa"/>
              <a:ea typeface="Comfortaa"/>
              <a:cs typeface="Comfortaa"/>
              <a:sym typeface="Comfortaa"/>
            </a:endParaRPr>
          </a:p>
          <a:p>
            <a:pPr marL="0" lvl="0" indent="0" algn="ctr" rtl="0">
              <a:spcBef>
                <a:spcPts val="0"/>
              </a:spcBef>
              <a:spcAft>
                <a:spcPts val="0"/>
              </a:spcAft>
              <a:buNone/>
            </a:pPr>
            <a:r>
              <a:rPr lang="en" sz="1700">
                <a:highlight>
                  <a:schemeClr val="lt1"/>
                </a:highlight>
                <a:latin typeface="Comfortaa"/>
                <a:ea typeface="Comfortaa"/>
                <a:cs typeface="Comfortaa"/>
                <a:sym typeface="Comfortaa"/>
              </a:rPr>
              <a:t>Whatever the case, select a quote that is representative of your product or service and that is short and catch.</a:t>
            </a:r>
            <a:endParaRPr sz="1700">
              <a:highlight>
                <a:schemeClr val="lt1"/>
              </a:highlight>
              <a:latin typeface="Comfortaa"/>
              <a:ea typeface="Comfortaa"/>
              <a:cs typeface="Comfortaa"/>
              <a:sym typeface="Comfortaa"/>
            </a:endParaRPr>
          </a:p>
          <a:p>
            <a:pPr marL="0" lvl="0" indent="0" algn="ctr" rtl="0">
              <a:spcBef>
                <a:spcPts val="0"/>
              </a:spcBef>
              <a:spcAft>
                <a:spcPts val="0"/>
              </a:spcAft>
              <a:buNone/>
            </a:pPr>
            <a:r>
              <a:rPr lang="en" sz="1700">
                <a:highlight>
                  <a:schemeClr val="lt1"/>
                </a:highlight>
                <a:latin typeface="Comfortaa"/>
                <a:ea typeface="Comfortaa"/>
                <a:cs typeface="Comfortaa"/>
                <a:sym typeface="Comfortaa"/>
              </a:rPr>
              <a:t>. The slogan should be a hook that is memorable or witty. </a:t>
            </a:r>
            <a:endParaRPr sz="1700">
              <a:highlight>
                <a:schemeClr val="lt1"/>
              </a:highlight>
              <a:latin typeface="Comfortaa"/>
              <a:ea typeface="Comfortaa"/>
              <a:cs typeface="Comfortaa"/>
              <a:sym typeface="Comfortaa"/>
            </a:endParaRPr>
          </a:p>
          <a:p>
            <a:pPr marL="0" lvl="0" indent="0" algn="ctr" rtl="0">
              <a:spcBef>
                <a:spcPts val="0"/>
              </a:spcBef>
              <a:spcAft>
                <a:spcPts val="0"/>
              </a:spcAft>
              <a:buNone/>
            </a:pPr>
            <a:r>
              <a:rPr lang="en" sz="1700">
                <a:highlight>
                  <a:schemeClr val="lt1"/>
                </a:highlight>
                <a:latin typeface="Comfortaa"/>
                <a:ea typeface="Comfortaa"/>
                <a:cs typeface="Comfortaa"/>
                <a:sym typeface="Comfortaa"/>
              </a:rPr>
              <a:t>Like if you sell a ball </a:t>
            </a:r>
            <a:endParaRPr sz="1700">
              <a:highlight>
                <a:schemeClr val="lt1"/>
              </a:highlight>
              <a:latin typeface="Comfortaa"/>
              <a:ea typeface="Comfortaa"/>
              <a:cs typeface="Comfortaa"/>
              <a:sym typeface="Comforta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sp>
        <p:nvSpPr>
          <p:cNvPr id="282" name="Google Shape;282;p42"/>
          <p:cNvSpPr txBox="1"/>
          <p:nvPr/>
        </p:nvSpPr>
        <p:spPr>
          <a:xfrm>
            <a:off x="1032901" y="307650"/>
            <a:ext cx="6043500" cy="41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highlight>
                  <a:schemeClr val="lt1"/>
                </a:highlight>
                <a:latin typeface="Alfa Slab One"/>
                <a:ea typeface="Alfa Slab One"/>
                <a:cs typeface="Alfa Slab One"/>
                <a:sym typeface="Alfa Slab One"/>
              </a:rPr>
              <a:t>Main Text</a:t>
            </a:r>
            <a:endParaRPr sz="2000">
              <a:highlight>
                <a:schemeClr val="lt1"/>
              </a:highlight>
              <a:latin typeface="Comfortaa"/>
              <a:ea typeface="Comfortaa"/>
              <a:cs typeface="Comfortaa"/>
              <a:sym typeface="Comfortaa"/>
            </a:endParaRPr>
          </a:p>
          <a:p>
            <a:pPr marL="0" lvl="0" indent="0" algn="ctr" rtl="0">
              <a:spcBef>
                <a:spcPts val="0"/>
              </a:spcBef>
              <a:spcAft>
                <a:spcPts val="0"/>
              </a:spcAft>
              <a:buNone/>
            </a:pPr>
            <a:r>
              <a:rPr lang="en" sz="2000">
                <a:highlight>
                  <a:schemeClr val="lt1"/>
                </a:highlight>
                <a:latin typeface="Comfortaa"/>
                <a:ea typeface="Comfortaa"/>
                <a:cs typeface="Comfortaa"/>
                <a:sym typeface="Comfortaa"/>
              </a:rPr>
              <a:t/>
            </a:r>
            <a:br>
              <a:rPr lang="en" sz="2000">
                <a:highlight>
                  <a:schemeClr val="lt1"/>
                </a:highlight>
                <a:latin typeface="Comfortaa"/>
                <a:ea typeface="Comfortaa"/>
                <a:cs typeface="Comfortaa"/>
                <a:sym typeface="Comfortaa"/>
              </a:rPr>
            </a:br>
            <a:r>
              <a:rPr lang="en" sz="1900">
                <a:highlight>
                  <a:schemeClr val="lt1"/>
                </a:highlight>
                <a:latin typeface="Comfortaa"/>
                <a:ea typeface="Comfortaa"/>
                <a:cs typeface="Comfortaa"/>
                <a:sym typeface="Comfortaa"/>
              </a:rPr>
              <a:t>Your main text is found in the center of the brochure, and it contains all of the relevant product or service information. Your should include pricing information and a product guide. List the destinations and outings. If you are marketing a product line, list the types of product you are selling, and give a synopsis of each. </a:t>
            </a:r>
            <a:endParaRPr sz="2000">
              <a:highlight>
                <a:schemeClr val="lt1"/>
              </a:highlight>
              <a:latin typeface="Comfortaa"/>
              <a:ea typeface="Comfortaa"/>
              <a:cs typeface="Comfortaa"/>
              <a:sym typeface="Comforta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
        <p:nvSpPr>
          <p:cNvPr id="287" name="Google Shape;287;p43"/>
          <p:cNvSpPr txBox="1">
            <a:spLocks noGrp="1"/>
          </p:cNvSpPr>
          <p:nvPr>
            <p:ph type="title"/>
          </p:nvPr>
        </p:nvSpPr>
        <p:spPr>
          <a:xfrm>
            <a:off x="182700" y="137225"/>
            <a:ext cx="5511300" cy="13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latin typeface="Raleway Thin"/>
                <a:ea typeface="Raleway Thin"/>
                <a:cs typeface="Raleway Thin"/>
                <a:sym typeface="Raleway Thin"/>
              </a:rPr>
              <a:t>Communications R8:</a:t>
            </a:r>
            <a:r>
              <a:rPr lang="en"/>
              <a:t> </a:t>
            </a:r>
            <a:endParaRPr/>
          </a:p>
          <a:p>
            <a:pPr marL="0" lvl="0" indent="0" algn="l" rtl="0">
              <a:spcBef>
                <a:spcPts val="0"/>
              </a:spcBef>
              <a:spcAft>
                <a:spcPts val="0"/>
              </a:spcAft>
              <a:buNone/>
            </a:pPr>
            <a:r>
              <a:rPr lang="en" u="sng">
                <a:solidFill>
                  <a:srgbClr val="351C75"/>
                </a:solidFill>
                <a:latin typeface="Amatic SC"/>
                <a:ea typeface="Amatic SC"/>
                <a:cs typeface="Amatic SC"/>
                <a:sym typeface="Amatic SC"/>
              </a:rPr>
              <a:t>court of honor (graduation)</a:t>
            </a:r>
            <a:endParaRPr u="sng">
              <a:solidFill>
                <a:srgbClr val="351C75"/>
              </a:solidFill>
              <a:latin typeface="Amatic SC"/>
              <a:ea typeface="Amatic SC"/>
              <a:cs typeface="Amatic SC"/>
              <a:sym typeface="Amatic SC"/>
            </a:endParaRPr>
          </a:p>
        </p:txBody>
      </p:sp>
      <p:sp>
        <p:nvSpPr>
          <p:cNvPr id="288" name="Google Shape;288;p43"/>
          <p:cNvSpPr txBox="1">
            <a:spLocks noGrp="1"/>
          </p:cNvSpPr>
          <p:nvPr>
            <p:ph type="body" idx="1"/>
          </p:nvPr>
        </p:nvSpPr>
        <p:spPr>
          <a:xfrm>
            <a:off x="182700" y="1288025"/>
            <a:ext cx="6152700" cy="3172800"/>
          </a:xfrm>
          <a:prstGeom prst="rect">
            <a:avLst/>
          </a:prstGeom>
        </p:spPr>
        <p:txBody>
          <a:bodyPr spcFirstLastPara="1" wrap="square" lIns="91425" tIns="91425" rIns="91425" bIns="91425" anchor="t" anchorCtr="0">
            <a:noAutofit/>
          </a:bodyPr>
          <a:lstStyle/>
          <a:p>
            <a:pPr marL="457200" lvl="0" indent="-361950" algn="l" rtl="0">
              <a:lnSpc>
                <a:spcPct val="200000"/>
              </a:lnSpc>
              <a:spcBef>
                <a:spcPts val="600"/>
              </a:spcBef>
              <a:spcAft>
                <a:spcPts val="0"/>
              </a:spcAft>
              <a:buClr>
                <a:srgbClr val="666666"/>
              </a:buClr>
              <a:buSzPts val="2100"/>
              <a:buChar char="❏"/>
            </a:pPr>
            <a:r>
              <a:rPr lang="en" sz="2100"/>
              <a:t>The court of honor members enter</a:t>
            </a:r>
            <a:endParaRPr sz="2100"/>
          </a:p>
          <a:p>
            <a:pPr marL="457200" lvl="0" indent="-361950" algn="l" rtl="0">
              <a:lnSpc>
                <a:spcPct val="200000"/>
              </a:lnSpc>
              <a:spcBef>
                <a:spcPts val="0"/>
              </a:spcBef>
              <a:spcAft>
                <a:spcPts val="0"/>
              </a:spcAft>
              <a:buClr>
                <a:srgbClr val="666666"/>
              </a:buClr>
              <a:buSzPts val="2100"/>
              <a:buChar char="❏"/>
            </a:pPr>
            <a:r>
              <a:rPr lang="en" sz="2100"/>
              <a:t>Standard Flag Ceremony</a:t>
            </a:r>
            <a:endParaRPr sz="2100"/>
          </a:p>
          <a:p>
            <a:pPr marL="457200" lvl="0" indent="-361950" algn="l" rtl="0">
              <a:lnSpc>
                <a:spcPct val="200000"/>
              </a:lnSpc>
              <a:spcBef>
                <a:spcPts val="0"/>
              </a:spcBef>
              <a:spcAft>
                <a:spcPts val="0"/>
              </a:spcAft>
              <a:buClr>
                <a:srgbClr val="666666"/>
              </a:buClr>
              <a:buSzPts val="2100"/>
              <a:buChar char="❏"/>
            </a:pPr>
            <a:r>
              <a:rPr lang="en" sz="2100"/>
              <a:t>The Pledge of Allegiance</a:t>
            </a:r>
            <a:endParaRPr sz="2100"/>
          </a:p>
          <a:p>
            <a:pPr marL="457200" lvl="0" indent="-361950" algn="l" rtl="0">
              <a:lnSpc>
                <a:spcPct val="200000"/>
              </a:lnSpc>
              <a:spcBef>
                <a:spcPts val="0"/>
              </a:spcBef>
              <a:spcAft>
                <a:spcPts val="0"/>
              </a:spcAft>
              <a:buClr>
                <a:srgbClr val="666666"/>
              </a:buClr>
              <a:buSzPts val="2100"/>
              <a:buChar char="❏"/>
            </a:pPr>
            <a:r>
              <a:rPr lang="en" sz="2100"/>
              <a:t> Open ceremony   </a:t>
            </a:r>
            <a:endParaRPr sz="2100"/>
          </a:p>
          <a:p>
            <a:pPr marL="457200" lvl="0" indent="-361950" algn="l" rtl="0">
              <a:lnSpc>
                <a:spcPct val="200000"/>
              </a:lnSpc>
              <a:spcBef>
                <a:spcPts val="0"/>
              </a:spcBef>
              <a:spcAft>
                <a:spcPts val="0"/>
              </a:spcAft>
              <a:buClr>
                <a:srgbClr val="666666"/>
              </a:buClr>
              <a:buSzPts val="2100"/>
              <a:buChar char="❏"/>
            </a:pPr>
            <a:r>
              <a:rPr lang="en" sz="2100"/>
              <a:t> Awards presentations</a:t>
            </a:r>
            <a:endParaRPr sz="2100"/>
          </a:p>
          <a:p>
            <a:pPr marL="457200" lvl="0" indent="-361950" algn="l" rtl="0">
              <a:lnSpc>
                <a:spcPct val="200000"/>
              </a:lnSpc>
              <a:spcBef>
                <a:spcPts val="0"/>
              </a:spcBef>
              <a:spcAft>
                <a:spcPts val="0"/>
              </a:spcAft>
              <a:buClr>
                <a:srgbClr val="666666"/>
              </a:buClr>
              <a:buSzPts val="2100"/>
              <a:buChar char="❏"/>
            </a:pPr>
            <a:r>
              <a:rPr lang="en" sz="2100"/>
              <a:t>Close or Closing ceremony </a:t>
            </a:r>
            <a:r>
              <a:rPr lang="en"/>
              <a:t> </a:t>
            </a:r>
            <a:endParaRPr/>
          </a:p>
          <a:p>
            <a:pPr marL="0" lvl="0" indent="0" algn="l" rtl="0">
              <a:spcBef>
                <a:spcPts val="600"/>
              </a:spcBef>
              <a:spcAft>
                <a:spcPts val="0"/>
              </a:spcAft>
              <a:buNone/>
            </a:pPr>
            <a:r>
              <a:rPr lang="en" sz="800">
                <a:solidFill>
                  <a:srgbClr val="FF0000"/>
                </a:solidFill>
              </a:rPr>
              <a:t> </a:t>
            </a:r>
            <a:endParaRPr sz="800">
              <a:solidFill>
                <a:srgbClr val="FF0000"/>
              </a:solidFill>
            </a:endParaRPr>
          </a:p>
          <a:p>
            <a:pPr marL="0" lvl="0" indent="0" algn="l" rtl="0">
              <a:spcBef>
                <a:spcPts val="600"/>
              </a:spcBef>
              <a:spcAft>
                <a:spcPts val="0"/>
              </a:spcAft>
              <a:buNone/>
            </a:pPr>
            <a:r>
              <a:rPr lang="en"/>
              <a:t> </a:t>
            </a:r>
            <a:endParaRPr/>
          </a:p>
          <a:p>
            <a:pPr marL="0" lvl="0" indent="0" algn="l" rtl="0">
              <a:spcBef>
                <a:spcPts val="600"/>
              </a:spcBef>
              <a:spcAft>
                <a:spcPts val="0"/>
              </a:spcAft>
              <a:buNone/>
            </a:pPr>
            <a:endParaRPr>
              <a:latin typeface="Caveat"/>
              <a:ea typeface="Caveat"/>
              <a:cs typeface="Caveat"/>
              <a:sym typeface="Caveat"/>
            </a:endParaRPr>
          </a:p>
        </p:txBody>
      </p:sp>
      <p:sp>
        <p:nvSpPr>
          <p:cNvPr id="289" name="Google Shape;289;p43"/>
          <p:cNvSpPr txBox="1"/>
          <p:nvPr/>
        </p:nvSpPr>
        <p:spPr>
          <a:xfrm>
            <a:off x="5612950" y="0"/>
            <a:ext cx="813000" cy="9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CC4125"/>
                </a:solidFill>
                <a:latin typeface="Caveat"/>
                <a:ea typeface="Caveat"/>
                <a:cs typeface="Caveat"/>
                <a:sym typeface="Caveat"/>
              </a:rPr>
              <a:t>1</a:t>
            </a:r>
            <a:endParaRPr sz="6000" b="1">
              <a:solidFill>
                <a:srgbClr val="CC4125"/>
              </a:solidFill>
              <a:latin typeface="Caveat"/>
              <a:ea typeface="Caveat"/>
              <a:cs typeface="Caveat"/>
              <a:sym typeface="Caveat"/>
            </a:endParaRPr>
          </a:p>
        </p:txBody>
      </p:sp>
      <p:sp>
        <p:nvSpPr>
          <p:cNvPr id="290" name="Google Shape;290;p43"/>
          <p:cNvSpPr txBox="1"/>
          <p:nvPr/>
        </p:nvSpPr>
        <p:spPr>
          <a:xfrm>
            <a:off x="6425950" y="334925"/>
            <a:ext cx="813000" cy="9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CC4125"/>
                </a:solidFill>
                <a:latin typeface="Caveat"/>
                <a:ea typeface="Caveat"/>
                <a:cs typeface="Caveat"/>
                <a:sym typeface="Caveat"/>
              </a:rPr>
              <a:t>2</a:t>
            </a:r>
            <a:endParaRPr sz="6000" b="1">
              <a:solidFill>
                <a:srgbClr val="CC4125"/>
              </a:solidFill>
              <a:latin typeface="Caveat"/>
              <a:ea typeface="Caveat"/>
              <a:cs typeface="Caveat"/>
              <a:sym typeface="Caveat"/>
            </a:endParaRPr>
          </a:p>
        </p:txBody>
      </p:sp>
      <p:sp>
        <p:nvSpPr>
          <p:cNvPr id="291" name="Google Shape;291;p43"/>
          <p:cNvSpPr txBox="1"/>
          <p:nvPr/>
        </p:nvSpPr>
        <p:spPr>
          <a:xfrm>
            <a:off x="5420275" y="1220725"/>
            <a:ext cx="813000" cy="9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CC4125"/>
                </a:solidFill>
                <a:latin typeface="Caveat"/>
                <a:ea typeface="Caveat"/>
                <a:cs typeface="Caveat"/>
                <a:sym typeface="Caveat"/>
              </a:rPr>
              <a:t>3</a:t>
            </a:r>
            <a:endParaRPr sz="6000" b="1">
              <a:solidFill>
                <a:srgbClr val="CC4125"/>
              </a:solidFill>
              <a:latin typeface="Caveat"/>
              <a:ea typeface="Caveat"/>
              <a:cs typeface="Caveat"/>
              <a:sym typeface="Caveat"/>
            </a:endParaRPr>
          </a:p>
        </p:txBody>
      </p:sp>
      <p:sp>
        <p:nvSpPr>
          <p:cNvPr id="292" name="Google Shape;292;p43"/>
          <p:cNvSpPr txBox="1"/>
          <p:nvPr/>
        </p:nvSpPr>
        <p:spPr>
          <a:xfrm>
            <a:off x="4956000" y="2245088"/>
            <a:ext cx="813000" cy="9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CC4125"/>
                </a:solidFill>
                <a:latin typeface="Caveat"/>
                <a:ea typeface="Caveat"/>
                <a:cs typeface="Caveat"/>
                <a:sym typeface="Caveat"/>
              </a:rPr>
              <a:t>4</a:t>
            </a:r>
            <a:endParaRPr sz="6000" b="1">
              <a:solidFill>
                <a:srgbClr val="CC4125"/>
              </a:solidFill>
              <a:latin typeface="Caveat"/>
              <a:ea typeface="Caveat"/>
              <a:cs typeface="Caveat"/>
              <a:sym typeface="Caveat"/>
            </a:endParaRPr>
          </a:p>
        </p:txBody>
      </p:sp>
      <p:sp>
        <p:nvSpPr>
          <p:cNvPr id="293" name="Google Shape;293;p43"/>
          <p:cNvSpPr txBox="1"/>
          <p:nvPr/>
        </p:nvSpPr>
        <p:spPr>
          <a:xfrm>
            <a:off x="5865225" y="2754000"/>
            <a:ext cx="813000" cy="9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CC4125"/>
                </a:solidFill>
                <a:latin typeface="Caveat"/>
                <a:ea typeface="Caveat"/>
                <a:cs typeface="Caveat"/>
                <a:sym typeface="Caveat"/>
              </a:rPr>
              <a:t>5</a:t>
            </a:r>
            <a:endParaRPr sz="6000" b="1">
              <a:solidFill>
                <a:srgbClr val="CC4125"/>
              </a:solidFill>
              <a:latin typeface="Caveat"/>
              <a:ea typeface="Caveat"/>
              <a:cs typeface="Caveat"/>
              <a:sym typeface="Caveat"/>
            </a:endParaRPr>
          </a:p>
        </p:txBody>
      </p:sp>
      <p:sp>
        <p:nvSpPr>
          <p:cNvPr id="294" name="Google Shape;294;p43"/>
          <p:cNvSpPr txBox="1"/>
          <p:nvPr/>
        </p:nvSpPr>
        <p:spPr>
          <a:xfrm>
            <a:off x="5336050" y="3957550"/>
            <a:ext cx="813000" cy="95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CC4125"/>
                </a:solidFill>
                <a:latin typeface="Caveat"/>
                <a:ea typeface="Caveat"/>
                <a:cs typeface="Caveat"/>
                <a:sym typeface="Caveat"/>
              </a:rPr>
              <a:t>6</a:t>
            </a:r>
            <a:endParaRPr sz="6000" b="1">
              <a:solidFill>
                <a:srgbClr val="CC4125"/>
              </a:solidFill>
              <a:latin typeface="Caveat"/>
              <a:ea typeface="Caveat"/>
              <a:cs typeface="Caveat"/>
              <a:sym typeface="Caveat"/>
            </a:endParaRPr>
          </a:p>
        </p:txBody>
      </p:sp>
      <p:sp>
        <p:nvSpPr>
          <p:cNvPr id="295" name="Google Shape;295;p43"/>
          <p:cNvSpPr txBox="1"/>
          <p:nvPr/>
        </p:nvSpPr>
        <p:spPr>
          <a:xfrm rot="-1602367">
            <a:off x="5821979" y="4416891"/>
            <a:ext cx="1634794" cy="195478"/>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800">
                <a:solidFill>
                  <a:srgbClr val="FFFFFF"/>
                </a:solidFill>
                <a:highlight>
                  <a:srgbClr val="FFFFFF"/>
                </a:highlight>
                <a:uFill>
                  <a:noFill/>
                </a:uFill>
                <a:latin typeface="Lato Light"/>
                <a:ea typeface="Lato Light"/>
                <a:cs typeface="Lato Light"/>
                <a:sym typeface="Lato Light"/>
                <a:hlinkClick r:id="rId4"/>
              </a:rPr>
              <a:t>https://youtu.be/ev1duZ5vjII</a:t>
            </a:r>
            <a:endParaRPr sz="800">
              <a:solidFill>
                <a:srgbClr val="FFFFFF"/>
              </a:solidFill>
              <a:highlight>
                <a:srgbClr val="FFFFFF"/>
              </a:highlight>
              <a:latin typeface="Lato Light"/>
              <a:ea typeface="Lato Light"/>
              <a:cs typeface="Lato Light"/>
              <a:sym typeface="Lato Light"/>
            </a:endParaRPr>
          </a:p>
          <a:p>
            <a:pPr marL="0" lvl="0" indent="0" algn="l" rtl="0">
              <a:spcBef>
                <a:spcPts val="0"/>
              </a:spcBef>
              <a:spcAft>
                <a:spcPts val="0"/>
              </a:spcAft>
              <a:buNone/>
            </a:pPr>
            <a:endParaRPr>
              <a:latin typeface="Lato Light"/>
              <a:ea typeface="Lato Light"/>
              <a:cs typeface="Lato Light"/>
              <a:sym typeface="Lato Light"/>
            </a:endParaRPr>
          </a:p>
        </p:txBody>
      </p:sp>
      <p:sp>
        <p:nvSpPr>
          <p:cNvPr id="296" name="Google Shape;296;p43"/>
          <p:cNvSpPr txBox="1"/>
          <p:nvPr/>
        </p:nvSpPr>
        <p:spPr>
          <a:xfrm rot="-1595518">
            <a:off x="5616817" y="3545929"/>
            <a:ext cx="2284680" cy="195209"/>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600"/>
              </a:spcBef>
              <a:spcAft>
                <a:spcPts val="0"/>
              </a:spcAft>
              <a:buNone/>
            </a:pPr>
            <a:r>
              <a:rPr lang="en" sz="800">
                <a:solidFill>
                  <a:srgbClr val="FFFFFF"/>
                </a:solidFill>
                <a:highlight>
                  <a:srgbClr val="FFFFFF"/>
                </a:highlight>
                <a:uFill>
                  <a:noFill/>
                </a:uFill>
                <a:latin typeface="Lato Light"/>
                <a:ea typeface="Lato Light"/>
                <a:cs typeface="Lato Light"/>
                <a:sym typeface="Lato Light"/>
                <a:hlinkClick r:id="rId5"/>
              </a:rPr>
              <a:t>https://youtu.be/XBRoEV51gJk</a:t>
            </a:r>
            <a:endParaRPr sz="1800">
              <a:solidFill>
                <a:srgbClr val="FFFFFF"/>
              </a:solidFill>
              <a:highlight>
                <a:srgbClr val="FFFFFF"/>
              </a:highlight>
              <a:latin typeface="Lato Light"/>
              <a:ea typeface="Lato Light"/>
              <a:cs typeface="Lato Light"/>
              <a:sym typeface="Lato Light"/>
            </a:endParaRPr>
          </a:p>
          <a:p>
            <a:pPr marL="0" lvl="0" indent="0" algn="l" rtl="0">
              <a:spcBef>
                <a:spcPts val="0"/>
              </a:spcBef>
              <a:spcAft>
                <a:spcPts val="0"/>
              </a:spcAft>
              <a:buNone/>
            </a:pPr>
            <a:endParaRPr>
              <a:highlight>
                <a:srgbClr val="FFFFFF"/>
              </a:highlight>
              <a:latin typeface="Lato Light"/>
              <a:ea typeface="Lato Light"/>
              <a:cs typeface="Lato Light"/>
              <a:sym typeface="Lato Light"/>
            </a:endParaRPr>
          </a:p>
        </p:txBody>
      </p:sp>
      <p:sp>
        <p:nvSpPr>
          <p:cNvPr id="297" name="Google Shape;297;p43"/>
          <p:cNvSpPr txBox="1"/>
          <p:nvPr/>
        </p:nvSpPr>
        <p:spPr>
          <a:xfrm rot="-1398141">
            <a:off x="6722015" y="713897"/>
            <a:ext cx="2197010" cy="19499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600"/>
              </a:spcBef>
              <a:spcAft>
                <a:spcPts val="0"/>
              </a:spcAft>
              <a:buNone/>
            </a:pPr>
            <a:r>
              <a:rPr lang="en" sz="1800">
                <a:solidFill>
                  <a:srgbClr val="FFFFFF"/>
                </a:solidFill>
                <a:latin typeface="Lato Light"/>
                <a:ea typeface="Lato Light"/>
                <a:cs typeface="Lato Light"/>
                <a:sym typeface="Lato Light"/>
              </a:rPr>
              <a:t>  </a:t>
            </a:r>
            <a:r>
              <a:rPr lang="en" sz="800">
                <a:solidFill>
                  <a:srgbClr val="FFFFFF"/>
                </a:solidFill>
                <a:uFill>
                  <a:noFill/>
                </a:uFill>
                <a:latin typeface="Lato Light"/>
                <a:ea typeface="Lato Light"/>
                <a:cs typeface="Lato Light"/>
                <a:sym typeface="Lato Light"/>
                <a:hlinkClick r:id="rId6"/>
              </a:rPr>
              <a:t>https://youtu.be/DCWv56hsj6c</a:t>
            </a:r>
            <a:endParaRPr sz="1800">
              <a:solidFill>
                <a:srgbClr val="FFFFFF"/>
              </a:solidFill>
              <a:latin typeface="Lato Light"/>
              <a:ea typeface="Lato Light"/>
              <a:cs typeface="Lato Light"/>
              <a:sym typeface="Lato Light"/>
            </a:endParaRPr>
          </a:p>
          <a:p>
            <a:pPr marL="0" lvl="0" indent="0" algn="l" rtl="0">
              <a:spcBef>
                <a:spcPts val="0"/>
              </a:spcBef>
              <a:spcAft>
                <a:spcPts val="0"/>
              </a:spcAft>
              <a:buNone/>
            </a:pPr>
            <a:endParaRPr>
              <a:latin typeface="Lato Light"/>
              <a:ea typeface="Lato Light"/>
              <a:cs typeface="Lato Light"/>
              <a:sym typeface="Lat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02" name="Google Shape;302;p44"/>
          <p:cNvSpPr txBox="1">
            <a:spLocks noGrp="1"/>
          </p:cNvSpPr>
          <p:nvPr>
            <p:ph type="title"/>
          </p:nvPr>
        </p:nvSpPr>
        <p:spPr>
          <a:xfrm>
            <a:off x="148375" y="85775"/>
            <a:ext cx="5511300" cy="126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rgbClr val="351C75"/>
                </a:solidFill>
                <a:latin typeface="Raleway Thin"/>
                <a:ea typeface="Raleway Thin"/>
                <a:cs typeface="Raleway Thin"/>
                <a:sym typeface="Raleway Thin"/>
              </a:rPr>
              <a:t>Communications R9:</a:t>
            </a:r>
            <a:r>
              <a:rPr lang="en">
                <a:solidFill>
                  <a:srgbClr val="351C75"/>
                </a:solidFill>
              </a:rPr>
              <a:t> </a:t>
            </a:r>
            <a:endParaRPr>
              <a:solidFill>
                <a:srgbClr val="351C75"/>
              </a:solidFill>
            </a:endParaRPr>
          </a:p>
          <a:p>
            <a:pPr marL="0" lvl="0" indent="0" algn="l" rtl="0">
              <a:spcBef>
                <a:spcPts val="0"/>
              </a:spcBef>
              <a:spcAft>
                <a:spcPts val="0"/>
              </a:spcAft>
              <a:buNone/>
            </a:pPr>
            <a:r>
              <a:rPr lang="en" u="sng">
                <a:solidFill>
                  <a:srgbClr val="351C75"/>
                </a:solidFill>
                <a:latin typeface="Amatic SC"/>
                <a:ea typeface="Amatic SC"/>
                <a:cs typeface="Amatic SC"/>
                <a:sym typeface="Amatic SC"/>
              </a:rPr>
              <a:t>CREATE PRES. ABOUT CAREERS</a:t>
            </a:r>
            <a:endParaRPr u="sng">
              <a:solidFill>
                <a:srgbClr val="351C75"/>
              </a:solidFill>
              <a:latin typeface="Amatic SC"/>
              <a:ea typeface="Amatic SC"/>
              <a:cs typeface="Amatic SC"/>
              <a:sym typeface="Amatic SC"/>
            </a:endParaRPr>
          </a:p>
        </p:txBody>
      </p:sp>
      <p:sp>
        <p:nvSpPr>
          <p:cNvPr id="303" name="Google Shape;303;p44"/>
          <p:cNvSpPr txBox="1">
            <a:spLocks noGrp="1"/>
          </p:cNvSpPr>
          <p:nvPr>
            <p:ph type="body" idx="1"/>
          </p:nvPr>
        </p:nvSpPr>
        <p:spPr>
          <a:xfrm>
            <a:off x="148375" y="1429525"/>
            <a:ext cx="7091700" cy="3041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b="1">
                <a:solidFill>
                  <a:srgbClr val="351C75"/>
                </a:solidFill>
                <a:latin typeface="Lato"/>
                <a:ea typeface="Lato"/>
                <a:cs typeface="Lato"/>
                <a:sym typeface="Lato"/>
              </a:rPr>
              <a:t>In th</a:t>
            </a:r>
            <a:r>
              <a:rPr lang="en" sz="2400" b="1">
                <a:solidFill>
                  <a:srgbClr val="674EA7"/>
                </a:solidFill>
                <a:latin typeface="Lato"/>
                <a:ea typeface="Lato"/>
                <a:cs typeface="Lato"/>
                <a:sym typeface="Lato"/>
              </a:rPr>
              <a:t>e earth, ther</a:t>
            </a:r>
            <a:r>
              <a:rPr lang="en" sz="2400" b="1">
                <a:solidFill>
                  <a:srgbClr val="B4A7D6"/>
                </a:solidFill>
                <a:latin typeface="Lato"/>
                <a:ea typeface="Lato"/>
                <a:cs typeface="Lato"/>
                <a:sym typeface="Lato"/>
              </a:rPr>
              <a:t>e are</a:t>
            </a:r>
            <a:r>
              <a:rPr lang="en" sz="2400" b="1">
                <a:solidFill>
                  <a:srgbClr val="A64D79"/>
                </a:solidFill>
                <a:latin typeface="Lato"/>
                <a:ea typeface="Lato"/>
                <a:cs typeface="Lato"/>
                <a:sym typeface="Lato"/>
              </a:rPr>
              <a:t> </a:t>
            </a:r>
            <a:r>
              <a:rPr lang="en" sz="2400" b="1">
                <a:solidFill>
                  <a:srgbClr val="C27BA0"/>
                </a:solidFill>
                <a:latin typeface="Lato"/>
                <a:ea typeface="Lato"/>
                <a:cs typeface="Lato"/>
                <a:sym typeface="Lato"/>
              </a:rPr>
              <a:t>man</a:t>
            </a:r>
            <a:r>
              <a:rPr lang="en" sz="2400" b="1">
                <a:solidFill>
                  <a:srgbClr val="A64D79"/>
                </a:solidFill>
                <a:latin typeface="Lato"/>
                <a:ea typeface="Lato"/>
                <a:cs typeface="Lato"/>
                <a:sym typeface="Lato"/>
              </a:rPr>
              <a:t>y funny and amazing</a:t>
            </a:r>
            <a:endParaRPr sz="2400" b="1">
              <a:solidFill>
                <a:srgbClr val="A64D79"/>
              </a:solidFill>
              <a:latin typeface="Lato"/>
              <a:ea typeface="Lato"/>
              <a:cs typeface="Lato"/>
              <a:sym typeface="Lato"/>
            </a:endParaRPr>
          </a:p>
          <a:p>
            <a:pPr marL="0" lvl="0" indent="0" algn="l" rtl="0">
              <a:spcBef>
                <a:spcPts val="600"/>
              </a:spcBef>
              <a:spcAft>
                <a:spcPts val="0"/>
              </a:spcAft>
              <a:buNone/>
            </a:pPr>
            <a:endParaRPr sz="2400" b="1">
              <a:solidFill>
                <a:srgbClr val="A64D79"/>
              </a:solidFill>
              <a:latin typeface="Lato"/>
              <a:ea typeface="Lato"/>
              <a:cs typeface="Lato"/>
              <a:sym typeface="Lato"/>
            </a:endParaRPr>
          </a:p>
          <a:p>
            <a:pPr marL="0" lvl="0" indent="0" algn="l" rtl="0">
              <a:spcBef>
                <a:spcPts val="600"/>
              </a:spcBef>
              <a:spcAft>
                <a:spcPts val="0"/>
              </a:spcAft>
              <a:buNone/>
            </a:pPr>
            <a:r>
              <a:rPr lang="en" sz="2400" b="1">
                <a:solidFill>
                  <a:srgbClr val="A64D79"/>
                </a:solidFill>
                <a:latin typeface="Lato"/>
                <a:ea typeface="Lato"/>
                <a:cs typeface="Lato"/>
                <a:sym typeface="Lato"/>
              </a:rPr>
              <a:t>                                      .</a:t>
            </a:r>
            <a:endParaRPr sz="2400" b="1">
              <a:solidFill>
                <a:srgbClr val="A64D79"/>
              </a:solidFill>
              <a:latin typeface="Lato"/>
              <a:ea typeface="Lato"/>
              <a:cs typeface="Lato"/>
              <a:sym typeface="Lato"/>
            </a:endParaRPr>
          </a:p>
          <a:p>
            <a:pPr marL="0" lvl="0" indent="0" algn="l" rtl="0">
              <a:spcBef>
                <a:spcPts val="600"/>
              </a:spcBef>
              <a:spcAft>
                <a:spcPts val="0"/>
              </a:spcAft>
              <a:buNone/>
            </a:pPr>
            <a:endParaRPr sz="2400" b="1">
              <a:solidFill>
                <a:srgbClr val="A64D79"/>
              </a:solidFill>
              <a:latin typeface="Lato"/>
              <a:ea typeface="Lato"/>
              <a:cs typeface="Lato"/>
              <a:sym typeface="Lato"/>
            </a:endParaRPr>
          </a:p>
          <a:p>
            <a:pPr marL="0" lvl="0" indent="0" algn="l" rtl="0">
              <a:spcBef>
                <a:spcPts val="600"/>
              </a:spcBef>
              <a:spcAft>
                <a:spcPts val="0"/>
              </a:spcAft>
              <a:buNone/>
            </a:pPr>
            <a:r>
              <a:rPr lang="en" sz="2400" b="1">
                <a:solidFill>
                  <a:srgbClr val="A64D79"/>
                </a:solidFill>
                <a:latin typeface="Lato"/>
                <a:ea typeface="Lato"/>
                <a:cs typeface="Lato"/>
                <a:sym typeface="Lato"/>
              </a:rPr>
              <a:t>Fin</a:t>
            </a:r>
            <a:r>
              <a:rPr lang="en" sz="2400" b="1">
                <a:solidFill>
                  <a:srgbClr val="741B47"/>
                </a:solidFill>
                <a:latin typeface="Lato"/>
                <a:ea typeface="Lato"/>
                <a:cs typeface="Lato"/>
                <a:sym typeface="Lato"/>
              </a:rPr>
              <a:t>d your best interesting</a:t>
            </a:r>
            <a:r>
              <a:rPr lang="en" sz="2400" b="1">
                <a:solidFill>
                  <a:srgbClr val="A64D79"/>
                </a:solidFill>
                <a:latin typeface="Lato"/>
                <a:ea typeface="Lato"/>
                <a:cs typeface="Lato"/>
                <a:sym typeface="Lato"/>
              </a:rPr>
              <a:t>  jobs                         </a:t>
            </a:r>
            <a:r>
              <a:rPr lang="en" sz="2400" b="1">
                <a:solidFill>
                  <a:srgbClr val="4C1130"/>
                </a:solidFill>
                <a:latin typeface="Lato"/>
                <a:ea typeface="Lato"/>
                <a:cs typeface="Lato"/>
                <a:sym typeface="Lato"/>
              </a:rPr>
              <a:t>  .</a:t>
            </a:r>
            <a:endParaRPr sz="2400" b="1">
              <a:solidFill>
                <a:srgbClr val="4C1130"/>
              </a:solidFill>
              <a:latin typeface="Lato"/>
              <a:ea typeface="Lato"/>
              <a:cs typeface="Lato"/>
              <a:sym typeface="Lato"/>
            </a:endParaRPr>
          </a:p>
          <a:p>
            <a:pPr marL="0" lvl="0" indent="0" algn="l" rtl="0">
              <a:spcBef>
                <a:spcPts val="600"/>
              </a:spcBef>
              <a:spcAft>
                <a:spcPts val="0"/>
              </a:spcAft>
              <a:buNone/>
            </a:pPr>
            <a:endParaRPr/>
          </a:p>
          <a:p>
            <a:pPr marL="0" lvl="0" indent="0" algn="l" rtl="0">
              <a:spcBef>
                <a:spcPts val="600"/>
              </a:spcBef>
              <a:spcAft>
                <a:spcPts val="0"/>
              </a:spcAft>
              <a:buNone/>
            </a:pPr>
            <a:r>
              <a:rPr lang="en"/>
              <a:t> </a:t>
            </a:r>
            <a:endParaRPr/>
          </a:p>
        </p:txBody>
      </p:sp>
      <p:pic>
        <p:nvPicPr>
          <p:cNvPr id="304" name="Google Shape;304;p44"/>
          <p:cNvPicPr preferRelativeResize="0"/>
          <p:nvPr/>
        </p:nvPicPr>
        <p:blipFill rotWithShape="1">
          <a:blip r:embed="rId4">
            <a:alphaModFix/>
          </a:blip>
          <a:srcRect l="9037" t="5725" r="12036" b="10078"/>
          <a:stretch/>
        </p:blipFill>
        <p:spPr>
          <a:xfrm>
            <a:off x="1065150" y="1429525"/>
            <a:ext cx="764426" cy="784749"/>
          </a:xfrm>
          <a:prstGeom prst="rect">
            <a:avLst/>
          </a:prstGeom>
          <a:noFill/>
          <a:ln>
            <a:noFill/>
          </a:ln>
        </p:spPr>
      </p:pic>
      <p:pic>
        <p:nvPicPr>
          <p:cNvPr id="305" name="Google Shape;305;p44"/>
          <p:cNvPicPr preferRelativeResize="0"/>
          <p:nvPr/>
        </p:nvPicPr>
        <p:blipFill rotWithShape="1">
          <a:blip r:embed="rId5">
            <a:alphaModFix/>
          </a:blip>
          <a:srcRect l="10017" t="6843" r="12391" b="11690"/>
          <a:stretch/>
        </p:blipFill>
        <p:spPr>
          <a:xfrm>
            <a:off x="4022300" y="1324362"/>
            <a:ext cx="891900" cy="995074"/>
          </a:xfrm>
          <a:prstGeom prst="rect">
            <a:avLst/>
          </a:prstGeom>
          <a:noFill/>
          <a:ln>
            <a:noFill/>
          </a:ln>
        </p:spPr>
      </p:pic>
      <p:pic>
        <p:nvPicPr>
          <p:cNvPr id="306" name="Google Shape;306;p44"/>
          <p:cNvPicPr preferRelativeResize="0"/>
          <p:nvPr/>
        </p:nvPicPr>
        <p:blipFill>
          <a:blip r:embed="rId6">
            <a:alphaModFix/>
          </a:blip>
          <a:stretch>
            <a:fillRect/>
          </a:stretch>
        </p:blipFill>
        <p:spPr>
          <a:xfrm>
            <a:off x="3792225" y="3202400"/>
            <a:ext cx="2197875" cy="598125"/>
          </a:xfrm>
          <a:prstGeom prst="rect">
            <a:avLst/>
          </a:prstGeom>
          <a:noFill/>
          <a:ln>
            <a:noFill/>
          </a:ln>
        </p:spPr>
      </p:pic>
      <p:pic>
        <p:nvPicPr>
          <p:cNvPr id="307" name="Google Shape;307;p44"/>
          <p:cNvPicPr preferRelativeResize="0"/>
          <p:nvPr/>
        </p:nvPicPr>
        <p:blipFill>
          <a:blip r:embed="rId6">
            <a:alphaModFix/>
          </a:blip>
          <a:stretch>
            <a:fillRect/>
          </a:stretch>
        </p:blipFill>
        <p:spPr>
          <a:xfrm>
            <a:off x="250325" y="2295325"/>
            <a:ext cx="2197875" cy="598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0" y="773825"/>
            <a:ext cx="5511300" cy="7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3000">
                <a:latin typeface="Raleway Thin"/>
                <a:ea typeface="Raleway Thin"/>
                <a:cs typeface="Raleway Thin"/>
                <a:sym typeface="Raleway Thin"/>
              </a:rPr>
              <a:t> </a:t>
            </a:r>
            <a:endParaRPr sz="3000">
              <a:latin typeface="Raleway Thin"/>
              <a:ea typeface="Raleway Thin"/>
              <a:cs typeface="Raleway Thin"/>
              <a:sym typeface="Raleway Thin"/>
            </a:endParaRPr>
          </a:p>
          <a:p>
            <a:pPr marL="0" lvl="0" indent="0" algn="l" rtl="0">
              <a:spcBef>
                <a:spcPts val="0"/>
              </a:spcBef>
              <a:spcAft>
                <a:spcPts val="0"/>
              </a:spcAft>
              <a:buNone/>
            </a:pPr>
            <a:r>
              <a:rPr lang="en" b="1">
                <a:solidFill>
                  <a:srgbClr val="93C47D"/>
                </a:solidFill>
                <a:latin typeface="Amatic SC"/>
                <a:ea typeface="Amatic SC"/>
                <a:cs typeface="Amatic SC"/>
                <a:sym typeface="Amatic SC"/>
              </a:rPr>
              <a:t>Get to know each other </a:t>
            </a:r>
            <a:endParaRPr b="1">
              <a:solidFill>
                <a:srgbClr val="93C47D"/>
              </a:solidFill>
              <a:latin typeface="Amatic SC"/>
              <a:ea typeface="Amatic SC"/>
              <a:cs typeface="Amatic SC"/>
              <a:sym typeface="Amatic SC"/>
            </a:endParaRPr>
          </a:p>
        </p:txBody>
      </p:sp>
      <p:sp>
        <p:nvSpPr>
          <p:cNvPr id="86" name="Google Shape;86;p18"/>
          <p:cNvSpPr txBox="1">
            <a:spLocks noGrp="1"/>
          </p:cNvSpPr>
          <p:nvPr>
            <p:ph type="body" idx="1"/>
          </p:nvPr>
        </p:nvSpPr>
        <p:spPr>
          <a:xfrm>
            <a:off x="255950" y="1558625"/>
            <a:ext cx="5740500" cy="26052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Pick a number from the basket. (2 min.)</a:t>
            </a:r>
            <a:endParaRPr/>
          </a:p>
          <a:p>
            <a:pPr marL="0" lvl="0" indent="0" algn="l" rtl="0">
              <a:spcBef>
                <a:spcPts val="600"/>
              </a:spcBef>
              <a:spcAft>
                <a:spcPts val="0"/>
              </a:spcAft>
              <a:buNone/>
            </a:pPr>
            <a:endParaRPr/>
          </a:p>
          <a:p>
            <a:pPr marL="457200" lvl="0" indent="-342900" algn="l" rtl="0">
              <a:spcBef>
                <a:spcPts val="600"/>
              </a:spcBef>
              <a:spcAft>
                <a:spcPts val="0"/>
              </a:spcAft>
              <a:buSzPts val="1800"/>
              <a:buChar char="❏"/>
            </a:pPr>
            <a:r>
              <a:rPr lang="en"/>
              <a:t>Pair up by numbers.  (1 min.)</a:t>
            </a:r>
            <a:endParaRPr/>
          </a:p>
          <a:p>
            <a:pPr marL="0" lvl="0" indent="0" algn="l" rtl="0">
              <a:spcBef>
                <a:spcPts val="600"/>
              </a:spcBef>
              <a:spcAft>
                <a:spcPts val="0"/>
              </a:spcAft>
              <a:buNone/>
            </a:pPr>
            <a:endParaRPr/>
          </a:p>
          <a:p>
            <a:pPr marL="457200" lvl="0" indent="-342900" algn="l" rtl="0">
              <a:spcBef>
                <a:spcPts val="600"/>
              </a:spcBef>
              <a:spcAft>
                <a:spcPts val="0"/>
              </a:spcAft>
              <a:buSzPts val="1800"/>
              <a:buChar char="❏"/>
            </a:pPr>
            <a:r>
              <a:rPr lang="en"/>
              <a:t>In two minutes share a story about yourself (5 min.)</a:t>
            </a:r>
            <a:endParaRPr/>
          </a:p>
          <a:p>
            <a:pPr marL="0" lvl="0" indent="0" algn="l" rtl="0">
              <a:spcBef>
                <a:spcPts val="600"/>
              </a:spcBef>
              <a:spcAft>
                <a:spcPts val="0"/>
              </a:spcAft>
              <a:buNone/>
            </a:pPr>
            <a:endParaRPr/>
          </a:p>
          <a:p>
            <a:pPr marL="457200" lvl="0" indent="-342900" algn="l" rtl="0">
              <a:spcBef>
                <a:spcPts val="600"/>
              </a:spcBef>
              <a:spcAft>
                <a:spcPts val="0"/>
              </a:spcAft>
              <a:buSzPts val="1800"/>
              <a:buChar char="❏"/>
            </a:pPr>
            <a:r>
              <a:rPr lang="en"/>
              <a:t>You will explain each others story (5 min.)</a:t>
            </a:r>
            <a:endParaRPr/>
          </a:p>
          <a:p>
            <a:pPr marL="0" lvl="0" indent="0" algn="l" rtl="0">
              <a:spcBef>
                <a:spcPts val="600"/>
              </a:spcBef>
              <a:spcAft>
                <a:spcPts val="0"/>
              </a:spcAft>
              <a:buNone/>
            </a:pPr>
            <a:endParaRPr/>
          </a:p>
        </p:txBody>
      </p:sp>
      <p:pic>
        <p:nvPicPr>
          <p:cNvPr id="87" name="Google Shape;87;p18" descr="Image result for numbers png"/>
          <p:cNvPicPr preferRelativeResize="0"/>
          <p:nvPr/>
        </p:nvPicPr>
        <p:blipFill rotWithShape="1">
          <a:blip r:embed="rId4">
            <a:alphaModFix/>
          </a:blip>
          <a:srcRect r="78978" b="44952"/>
          <a:stretch/>
        </p:blipFill>
        <p:spPr>
          <a:xfrm>
            <a:off x="5299725" y="253675"/>
            <a:ext cx="271500" cy="724000"/>
          </a:xfrm>
          <a:prstGeom prst="rect">
            <a:avLst/>
          </a:prstGeom>
          <a:noFill/>
          <a:ln>
            <a:noFill/>
          </a:ln>
        </p:spPr>
      </p:pic>
      <p:pic>
        <p:nvPicPr>
          <p:cNvPr id="88" name="Google Shape;88;p18"/>
          <p:cNvPicPr preferRelativeResize="0"/>
          <p:nvPr/>
        </p:nvPicPr>
        <p:blipFill rotWithShape="1">
          <a:blip r:embed="rId5">
            <a:alphaModFix/>
          </a:blip>
          <a:srcRect l="19655" r="59839" b="49039"/>
          <a:stretch/>
        </p:blipFill>
        <p:spPr>
          <a:xfrm>
            <a:off x="6475656" y="531838"/>
            <a:ext cx="383780" cy="649926"/>
          </a:xfrm>
          <a:prstGeom prst="rect">
            <a:avLst/>
          </a:prstGeom>
          <a:noFill/>
          <a:ln>
            <a:noFill/>
          </a:ln>
        </p:spPr>
      </p:pic>
      <p:pic>
        <p:nvPicPr>
          <p:cNvPr id="89" name="Google Shape;89;p18"/>
          <p:cNvPicPr preferRelativeResize="0"/>
          <p:nvPr/>
        </p:nvPicPr>
        <p:blipFill rotWithShape="1">
          <a:blip r:embed="rId5">
            <a:alphaModFix/>
          </a:blip>
          <a:srcRect l="38815" t="4746" r="43547" b="46425"/>
          <a:stretch/>
        </p:blipFill>
        <p:spPr>
          <a:xfrm>
            <a:off x="5767250" y="1183125"/>
            <a:ext cx="383775" cy="723999"/>
          </a:xfrm>
          <a:prstGeom prst="rect">
            <a:avLst/>
          </a:prstGeom>
          <a:noFill/>
          <a:ln>
            <a:noFill/>
          </a:ln>
        </p:spPr>
      </p:pic>
      <p:pic>
        <p:nvPicPr>
          <p:cNvPr id="90" name="Google Shape;90;p18"/>
          <p:cNvPicPr preferRelativeResize="0"/>
          <p:nvPr/>
        </p:nvPicPr>
        <p:blipFill rotWithShape="1">
          <a:blip r:embed="rId5">
            <a:alphaModFix/>
          </a:blip>
          <a:srcRect l="58222" r="23984" b="52396"/>
          <a:stretch/>
        </p:blipFill>
        <p:spPr>
          <a:xfrm>
            <a:off x="5243588" y="1970925"/>
            <a:ext cx="383775" cy="699603"/>
          </a:xfrm>
          <a:prstGeom prst="rect">
            <a:avLst/>
          </a:prstGeom>
          <a:noFill/>
          <a:ln>
            <a:noFill/>
          </a:ln>
        </p:spPr>
      </p:pic>
      <p:pic>
        <p:nvPicPr>
          <p:cNvPr id="91" name="Google Shape;91;p18"/>
          <p:cNvPicPr preferRelativeResize="0"/>
          <p:nvPr/>
        </p:nvPicPr>
        <p:blipFill rotWithShape="1">
          <a:blip r:embed="rId5">
            <a:alphaModFix/>
          </a:blip>
          <a:srcRect l="76928" t="3309" r="2541" b="51728"/>
          <a:stretch/>
        </p:blipFill>
        <p:spPr>
          <a:xfrm>
            <a:off x="5996447" y="2780837"/>
            <a:ext cx="485161" cy="723999"/>
          </a:xfrm>
          <a:prstGeom prst="rect">
            <a:avLst/>
          </a:prstGeom>
          <a:noFill/>
          <a:ln>
            <a:noFill/>
          </a:ln>
        </p:spPr>
      </p:pic>
      <p:pic>
        <p:nvPicPr>
          <p:cNvPr id="92" name="Google Shape;92;p18"/>
          <p:cNvPicPr preferRelativeResize="0"/>
          <p:nvPr/>
        </p:nvPicPr>
        <p:blipFill rotWithShape="1">
          <a:blip r:embed="rId5">
            <a:alphaModFix/>
          </a:blip>
          <a:srcRect t="52941" r="80178"/>
          <a:stretch/>
        </p:blipFill>
        <p:spPr>
          <a:xfrm>
            <a:off x="5511300" y="4163824"/>
            <a:ext cx="485151" cy="784850"/>
          </a:xfrm>
          <a:prstGeom prst="rect">
            <a:avLst/>
          </a:prstGeom>
          <a:noFill/>
          <a:ln>
            <a:noFill/>
          </a:ln>
        </p:spPr>
      </p:pic>
      <p:sp>
        <p:nvSpPr>
          <p:cNvPr id="93" name="Google Shape;93;p18"/>
          <p:cNvSpPr txBox="1"/>
          <p:nvPr/>
        </p:nvSpPr>
        <p:spPr>
          <a:xfrm>
            <a:off x="0" y="0"/>
            <a:ext cx="2312400" cy="8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latin typeface="Amatic SC"/>
                <a:ea typeface="Amatic SC"/>
                <a:cs typeface="Amatic SC"/>
                <a:sym typeface="Amatic SC"/>
              </a:rPr>
              <a:t>ACTIVITY #1</a:t>
            </a:r>
            <a:endParaRPr sz="4800">
              <a:latin typeface="Amatic SC"/>
              <a:ea typeface="Amatic SC"/>
              <a:cs typeface="Amatic SC"/>
              <a:sym typeface="Amatic S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1"/>
        <p:cNvGrpSpPr/>
        <p:nvPr/>
      </p:nvGrpSpPr>
      <p:grpSpPr>
        <a:xfrm>
          <a:off x="0" y="0"/>
          <a:ext cx="0" cy="0"/>
          <a:chOff x="0" y="0"/>
          <a:chExt cx="0" cy="0"/>
        </a:xfrm>
      </p:grpSpPr>
      <p:sp>
        <p:nvSpPr>
          <p:cNvPr id="312" name="Google Shape;312;p45"/>
          <p:cNvSpPr txBox="1">
            <a:spLocks noGrp="1"/>
          </p:cNvSpPr>
          <p:nvPr>
            <p:ph type="body" idx="1"/>
          </p:nvPr>
        </p:nvSpPr>
        <p:spPr>
          <a:xfrm>
            <a:off x="162875" y="1473575"/>
            <a:ext cx="5511300" cy="26052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600"/>
              </a:spcBef>
              <a:spcAft>
                <a:spcPts val="0"/>
              </a:spcAft>
              <a:buSzPts val="1800"/>
              <a:buChar char="❏"/>
            </a:pPr>
            <a:r>
              <a:rPr lang="en"/>
              <a:t>Advertising</a:t>
            </a:r>
            <a:endParaRPr/>
          </a:p>
          <a:p>
            <a:pPr marL="457200" lvl="0" indent="-342900" algn="l" rtl="0">
              <a:lnSpc>
                <a:spcPct val="200000"/>
              </a:lnSpc>
              <a:spcBef>
                <a:spcPts val="0"/>
              </a:spcBef>
              <a:spcAft>
                <a:spcPts val="0"/>
              </a:spcAft>
              <a:buSzPts val="1800"/>
              <a:buChar char="❏"/>
            </a:pPr>
            <a:r>
              <a:rPr lang="en"/>
              <a:t>Communication Education</a:t>
            </a:r>
            <a:endParaRPr/>
          </a:p>
          <a:p>
            <a:pPr marL="457200" lvl="0" indent="-342900" algn="l" rtl="0">
              <a:lnSpc>
                <a:spcPct val="200000"/>
              </a:lnSpc>
              <a:spcBef>
                <a:spcPts val="0"/>
              </a:spcBef>
              <a:spcAft>
                <a:spcPts val="0"/>
              </a:spcAft>
              <a:buSzPts val="1800"/>
              <a:buChar char="❏"/>
            </a:pPr>
            <a:r>
              <a:rPr lang="en"/>
              <a:t>Electronic Media</a:t>
            </a:r>
            <a:endParaRPr/>
          </a:p>
          <a:p>
            <a:pPr marL="457200" lvl="0" indent="-342900" algn="l" rtl="0">
              <a:lnSpc>
                <a:spcPct val="200000"/>
              </a:lnSpc>
              <a:spcBef>
                <a:spcPts val="0"/>
              </a:spcBef>
              <a:spcAft>
                <a:spcPts val="0"/>
              </a:spcAft>
              <a:buSzPts val="1800"/>
              <a:buChar char="❏"/>
            </a:pPr>
            <a:r>
              <a:rPr lang="en"/>
              <a:t>Journalism</a:t>
            </a:r>
            <a:endParaRPr/>
          </a:p>
          <a:p>
            <a:pPr marL="457200" lvl="0" indent="-342900" algn="l" rtl="0">
              <a:lnSpc>
                <a:spcPct val="200000"/>
              </a:lnSpc>
              <a:spcBef>
                <a:spcPts val="0"/>
              </a:spcBef>
              <a:spcAft>
                <a:spcPts val="0"/>
              </a:spcAft>
              <a:buSzPts val="1800"/>
              <a:buChar char="❏"/>
            </a:pPr>
            <a:r>
              <a:rPr lang="en"/>
              <a:t>Public Relations</a:t>
            </a:r>
            <a:endParaRPr/>
          </a:p>
          <a:p>
            <a:pPr marL="457200" lvl="0" indent="-342900" algn="l" rtl="0">
              <a:lnSpc>
                <a:spcPct val="200000"/>
              </a:lnSpc>
              <a:spcBef>
                <a:spcPts val="0"/>
              </a:spcBef>
              <a:spcAft>
                <a:spcPts val="0"/>
              </a:spcAft>
              <a:buSzPts val="1800"/>
              <a:buChar char="❏"/>
            </a:pPr>
            <a:r>
              <a:rPr lang="en"/>
              <a:t>Theater/Performing Arts/Dramatic Arts</a:t>
            </a:r>
            <a:endParaRPr/>
          </a:p>
        </p:txBody>
      </p:sp>
      <p:sp>
        <p:nvSpPr>
          <p:cNvPr id="313" name="Google Shape;313;p45"/>
          <p:cNvSpPr txBox="1"/>
          <p:nvPr/>
        </p:nvSpPr>
        <p:spPr>
          <a:xfrm>
            <a:off x="0" y="-182200"/>
            <a:ext cx="5968500" cy="14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51C75"/>
                </a:solidFill>
                <a:latin typeface="Raleway Thin"/>
                <a:ea typeface="Raleway Thin"/>
                <a:cs typeface="Raleway Thin"/>
                <a:sym typeface="Raleway Thin"/>
              </a:rPr>
              <a:t>Communications R9:</a:t>
            </a:r>
            <a:r>
              <a:rPr lang="en" sz="4800">
                <a:solidFill>
                  <a:srgbClr val="351C75"/>
                </a:solidFill>
                <a:latin typeface="Lato Hairline"/>
                <a:ea typeface="Lato Hairline"/>
                <a:cs typeface="Lato Hairline"/>
                <a:sym typeface="Lato Hairline"/>
              </a:rPr>
              <a:t> </a:t>
            </a:r>
            <a:endParaRPr sz="4800">
              <a:solidFill>
                <a:srgbClr val="351C75"/>
              </a:solidFill>
              <a:latin typeface="Lato Hairline"/>
              <a:ea typeface="Lato Hairline"/>
              <a:cs typeface="Lato Hairline"/>
              <a:sym typeface="Lato Hairline"/>
            </a:endParaRPr>
          </a:p>
          <a:p>
            <a:pPr marL="0" lvl="0" indent="0" algn="l" rtl="0">
              <a:spcBef>
                <a:spcPts val="0"/>
              </a:spcBef>
              <a:spcAft>
                <a:spcPts val="0"/>
              </a:spcAft>
              <a:buNone/>
            </a:pPr>
            <a:r>
              <a:rPr lang="en" sz="4800" u="sng">
                <a:solidFill>
                  <a:srgbClr val="351C75"/>
                </a:solidFill>
                <a:latin typeface="Amatic SC"/>
                <a:ea typeface="Amatic SC"/>
                <a:cs typeface="Amatic SC"/>
                <a:sym typeface="Amatic SC"/>
              </a:rPr>
              <a:t>CREATE PRES. ABOUT CAREERS</a:t>
            </a:r>
            <a:endParaRPr sz="4800" u="sng">
              <a:solidFill>
                <a:srgbClr val="351C75"/>
              </a:solidFill>
              <a:latin typeface="Amatic SC"/>
              <a:ea typeface="Amatic SC"/>
              <a:cs typeface="Amatic SC"/>
              <a:sym typeface="Amatic S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7"/>
        <p:cNvGrpSpPr/>
        <p:nvPr/>
      </p:nvGrpSpPr>
      <p:grpSpPr>
        <a:xfrm>
          <a:off x="0" y="0"/>
          <a:ext cx="0" cy="0"/>
          <a:chOff x="0" y="0"/>
          <a:chExt cx="0" cy="0"/>
        </a:xfrm>
      </p:grpSpPr>
      <p:sp>
        <p:nvSpPr>
          <p:cNvPr id="318" name="Google Shape;318;p46"/>
          <p:cNvSpPr/>
          <p:nvPr/>
        </p:nvSpPr>
        <p:spPr>
          <a:xfrm>
            <a:off x="66150" y="42000"/>
            <a:ext cx="8310900" cy="5059500"/>
          </a:xfrm>
          <a:prstGeom prst="rtTriangle">
            <a:avLst/>
          </a:prstGeom>
          <a:solidFill>
            <a:schemeClr val="accent2"/>
          </a:solidFill>
          <a:ln w="1143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6"/>
          <p:cNvSpPr/>
          <p:nvPr/>
        </p:nvSpPr>
        <p:spPr>
          <a:xfrm rot="10800000" flipH="1">
            <a:off x="66150" y="14025"/>
            <a:ext cx="9011700" cy="3630000"/>
          </a:xfrm>
          <a:prstGeom prst="rtTriangle">
            <a:avLst/>
          </a:prstGeom>
          <a:solidFill>
            <a:schemeClr val="accent3"/>
          </a:solidFill>
          <a:ln w="114300" cap="flat" cmpd="sng">
            <a:solidFill>
              <a:srgbClr val="53AA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6"/>
          <p:cNvSpPr txBox="1">
            <a:spLocks noGrp="1"/>
          </p:cNvSpPr>
          <p:nvPr>
            <p:ph type="body" idx="1"/>
          </p:nvPr>
        </p:nvSpPr>
        <p:spPr>
          <a:xfrm rot="374">
            <a:off x="2497850" y="302"/>
            <a:ext cx="5511300" cy="123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latin typeface="Lato"/>
                <a:ea typeface="Lato"/>
                <a:cs typeface="Lato"/>
                <a:sym typeface="Lato"/>
              </a:rPr>
              <a:t>-If you are creative and like to write, you may want    to be a copywriter. This professional writes</a:t>
            </a:r>
            <a:endParaRPr b="1">
              <a:solidFill>
                <a:srgbClr val="000000"/>
              </a:solidFill>
              <a:latin typeface="Lato"/>
              <a:ea typeface="Lato"/>
              <a:cs typeface="Lato"/>
              <a:sym typeface="Lato"/>
            </a:endParaRPr>
          </a:p>
          <a:p>
            <a:pPr marL="0" lvl="0" indent="0" algn="l" rtl="0">
              <a:spcBef>
                <a:spcPts val="0"/>
              </a:spcBef>
              <a:spcAft>
                <a:spcPts val="0"/>
              </a:spcAft>
              <a:buNone/>
            </a:pPr>
            <a:r>
              <a:rPr lang="en" b="1">
                <a:solidFill>
                  <a:srgbClr val="000000"/>
                </a:solidFill>
                <a:latin typeface="Lato"/>
                <a:ea typeface="Lato"/>
                <a:cs typeface="Lato"/>
                <a:sym typeface="Lato"/>
              </a:rPr>
              <a:t> the text or copy for advertisement </a:t>
            </a:r>
            <a:endParaRPr b="1">
              <a:solidFill>
                <a:srgbClr val="000000"/>
              </a:solidFill>
              <a:latin typeface="Lato"/>
              <a:ea typeface="Lato"/>
              <a:cs typeface="Lato"/>
              <a:sym typeface="Lato"/>
            </a:endParaRPr>
          </a:p>
          <a:p>
            <a:pPr marL="0" lvl="0" indent="0" algn="l" rtl="0">
              <a:spcBef>
                <a:spcPts val="0"/>
              </a:spcBef>
              <a:spcAft>
                <a:spcPts val="0"/>
              </a:spcAft>
              <a:buNone/>
            </a:pPr>
            <a:r>
              <a:rPr lang="en" b="1">
                <a:solidFill>
                  <a:srgbClr val="000000"/>
                </a:solidFill>
                <a:latin typeface="Lato"/>
                <a:ea typeface="Lato"/>
                <a:cs typeface="Lato"/>
                <a:sym typeface="Lato"/>
              </a:rPr>
              <a:t>and commercials.</a:t>
            </a:r>
            <a:endParaRPr b="1">
              <a:solidFill>
                <a:srgbClr val="000000"/>
              </a:solidFill>
              <a:latin typeface="Lato"/>
              <a:ea typeface="Lato"/>
              <a:cs typeface="Lato"/>
              <a:sym typeface="Lato"/>
            </a:endParaRPr>
          </a:p>
          <a:p>
            <a:pPr marL="0" lvl="0" indent="0" algn="l" rtl="0">
              <a:spcBef>
                <a:spcPts val="600"/>
              </a:spcBef>
              <a:spcAft>
                <a:spcPts val="0"/>
              </a:spcAft>
              <a:buNone/>
            </a:pPr>
            <a:r>
              <a:rPr lang="en" b="1">
                <a:solidFill>
                  <a:srgbClr val="000000"/>
                </a:solidFill>
                <a:latin typeface="Lato"/>
                <a:ea typeface="Lato"/>
                <a:cs typeface="Lato"/>
                <a:sym typeface="Lato"/>
              </a:rPr>
              <a:t> </a:t>
            </a:r>
            <a:endParaRPr b="1">
              <a:solidFill>
                <a:srgbClr val="000000"/>
              </a:solidFill>
              <a:latin typeface="Lato"/>
              <a:ea typeface="Lato"/>
              <a:cs typeface="Lato"/>
              <a:sym typeface="Lato"/>
            </a:endParaRPr>
          </a:p>
          <a:p>
            <a:pPr marL="0" lvl="0" indent="0" algn="l" rtl="0">
              <a:spcBef>
                <a:spcPts val="600"/>
              </a:spcBef>
              <a:spcAft>
                <a:spcPts val="0"/>
              </a:spcAft>
              <a:buNone/>
            </a:pPr>
            <a:endParaRPr b="1">
              <a:solidFill>
                <a:srgbClr val="000000"/>
              </a:solidFill>
              <a:latin typeface="Lato"/>
              <a:ea typeface="Lato"/>
              <a:cs typeface="Lato"/>
              <a:sym typeface="Lato"/>
            </a:endParaRPr>
          </a:p>
        </p:txBody>
      </p:sp>
      <p:pic>
        <p:nvPicPr>
          <p:cNvPr id="321" name="Google Shape;321;p46"/>
          <p:cNvPicPr preferRelativeResize="0"/>
          <p:nvPr/>
        </p:nvPicPr>
        <p:blipFill>
          <a:blip r:embed="rId3">
            <a:alphaModFix/>
          </a:blip>
          <a:stretch>
            <a:fillRect/>
          </a:stretch>
        </p:blipFill>
        <p:spPr>
          <a:xfrm>
            <a:off x="126149" y="84099"/>
            <a:ext cx="2371700" cy="1578250"/>
          </a:xfrm>
          <a:prstGeom prst="rect">
            <a:avLst/>
          </a:prstGeom>
          <a:noFill/>
          <a:ln>
            <a:noFill/>
          </a:ln>
        </p:spPr>
      </p:pic>
      <p:pic>
        <p:nvPicPr>
          <p:cNvPr id="322" name="Google Shape;322;p46"/>
          <p:cNvPicPr preferRelativeResize="0"/>
          <p:nvPr/>
        </p:nvPicPr>
        <p:blipFill rotWithShape="1">
          <a:blip r:embed="rId4">
            <a:alphaModFix/>
          </a:blip>
          <a:srcRect l="4158" r="6802"/>
          <a:stretch/>
        </p:blipFill>
        <p:spPr>
          <a:xfrm>
            <a:off x="788750" y="3439925"/>
            <a:ext cx="1888251" cy="1639751"/>
          </a:xfrm>
          <a:prstGeom prst="rect">
            <a:avLst/>
          </a:prstGeom>
          <a:noFill/>
          <a:ln>
            <a:noFill/>
          </a:ln>
        </p:spPr>
      </p:pic>
      <p:sp>
        <p:nvSpPr>
          <p:cNvPr id="323" name="Google Shape;323;p46"/>
          <p:cNvSpPr txBox="1"/>
          <p:nvPr/>
        </p:nvSpPr>
        <p:spPr>
          <a:xfrm>
            <a:off x="2764200" y="3156853"/>
            <a:ext cx="3615600" cy="220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700" b="1">
              <a:latin typeface="Lato"/>
              <a:ea typeface="Lato"/>
              <a:cs typeface="Lato"/>
              <a:sym typeface="Lato"/>
            </a:endParaRPr>
          </a:p>
          <a:p>
            <a:pPr marL="0" lvl="0" indent="0" algn="l" rtl="0">
              <a:lnSpc>
                <a:spcPct val="115000"/>
              </a:lnSpc>
              <a:spcBef>
                <a:spcPts val="0"/>
              </a:spcBef>
              <a:spcAft>
                <a:spcPts val="0"/>
              </a:spcAft>
              <a:buNone/>
            </a:pPr>
            <a:r>
              <a:rPr lang="en" sz="1700" b="1">
                <a:latin typeface="Lato"/>
                <a:ea typeface="Lato"/>
                <a:cs typeface="Lato"/>
                <a:sym typeface="Lato"/>
              </a:rPr>
              <a:t>-Bachelor’s degree related to</a:t>
            </a:r>
            <a:endParaRPr sz="1700" b="1">
              <a:latin typeface="Lato"/>
              <a:ea typeface="Lato"/>
              <a:cs typeface="Lato"/>
              <a:sym typeface="Lato"/>
            </a:endParaRPr>
          </a:p>
          <a:p>
            <a:pPr marL="0" lvl="0" indent="0" algn="l" rtl="0">
              <a:lnSpc>
                <a:spcPct val="115000"/>
              </a:lnSpc>
              <a:spcBef>
                <a:spcPts val="0"/>
              </a:spcBef>
              <a:spcAft>
                <a:spcPts val="0"/>
              </a:spcAft>
              <a:buNone/>
            </a:pPr>
            <a:r>
              <a:rPr lang="en" sz="1700" b="1">
                <a:latin typeface="Lato"/>
                <a:ea typeface="Lato"/>
                <a:cs typeface="Lato"/>
                <a:sym typeface="Lato"/>
              </a:rPr>
              <a:t>the subject you will be teaching</a:t>
            </a:r>
            <a:endParaRPr sz="1700" b="1">
              <a:latin typeface="Lato"/>
              <a:ea typeface="Lato"/>
              <a:cs typeface="Lato"/>
              <a:sym typeface="Lato"/>
            </a:endParaRPr>
          </a:p>
          <a:p>
            <a:pPr marL="0" lvl="0" indent="0" algn="l" rtl="0">
              <a:lnSpc>
                <a:spcPct val="100000"/>
              </a:lnSpc>
              <a:spcBef>
                <a:spcPts val="0"/>
              </a:spcBef>
              <a:spcAft>
                <a:spcPts val="0"/>
              </a:spcAft>
              <a:buNone/>
            </a:pPr>
            <a:r>
              <a:rPr lang="en" sz="1700" b="1">
                <a:latin typeface="Lato"/>
                <a:ea typeface="Lato"/>
                <a:cs typeface="Lato"/>
                <a:sym typeface="Lato"/>
              </a:rPr>
              <a:t>-School Speech Teacher, Drama Director, College or University Professor.</a:t>
            </a:r>
            <a:endParaRPr sz="1700" b="1">
              <a:latin typeface="Lato"/>
              <a:ea typeface="Lato"/>
              <a:cs typeface="Lato"/>
              <a:sym typeface="Lato"/>
            </a:endParaRPr>
          </a:p>
        </p:txBody>
      </p:sp>
      <p:pic>
        <p:nvPicPr>
          <p:cNvPr id="324" name="Google Shape;324;p46"/>
          <p:cNvPicPr preferRelativeResize="0"/>
          <p:nvPr/>
        </p:nvPicPr>
        <p:blipFill>
          <a:blip r:embed="rId5">
            <a:alphaModFix/>
          </a:blip>
          <a:stretch>
            <a:fillRect/>
          </a:stretch>
        </p:blipFill>
        <p:spPr>
          <a:xfrm>
            <a:off x="4668525" y="1311950"/>
            <a:ext cx="2982493" cy="2205800"/>
          </a:xfrm>
          <a:prstGeom prst="rect">
            <a:avLst/>
          </a:prstGeom>
          <a:noFill/>
          <a:ln>
            <a:noFill/>
          </a:ln>
        </p:spPr>
      </p:pic>
      <p:sp>
        <p:nvSpPr>
          <p:cNvPr id="325" name="Google Shape;325;p46"/>
          <p:cNvSpPr txBox="1"/>
          <p:nvPr/>
        </p:nvSpPr>
        <p:spPr>
          <a:xfrm>
            <a:off x="7063550" y="742800"/>
            <a:ext cx="2172300" cy="37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Lato"/>
                <a:ea typeface="Lato"/>
                <a:cs typeface="Lato"/>
                <a:sym typeface="Lato"/>
              </a:rPr>
              <a:t>-There are many more positions in newscasting or talk shows than just the person on air.</a:t>
            </a:r>
            <a:endParaRPr sz="1700" b="1">
              <a:latin typeface="Lato"/>
              <a:ea typeface="Lato"/>
              <a:cs typeface="Lato"/>
              <a:sym typeface="Lato"/>
            </a:endParaRPr>
          </a:p>
          <a:p>
            <a:pPr marL="0" lvl="0" indent="0" algn="l" rtl="0">
              <a:spcBef>
                <a:spcPts val="0"/>
              </a:spcBef>
              <a:spcAft>
                <a:spcPts val="0"/>
              </a:spcAft>
              <a:buNone/>
            </a:pPr>
            <a:r>
              <a:rPr lang="en" sz="1700" b="1">
                <a:latin typeface="Lato"/>
                <a:ea typeface="Lato"/>
                <a:cs typeface="Lato"/>
                <a:sym typeface="Lato"/>
              </a:rPr>
              <a:t>-Technical, creative, sales and administrative careers</a:t>
            </a:r>
            <a:endParaRPr sz="1700" b="1">
              <a:latin typeface="Lato"/>
              <a:ea typeface="Lato"/>
              <a:cs typeface="Lato"/>
              <a:sym typeface="Lato"/>
            </a:endParaRPr>
          </a:p>
          <a:p>
            <a:pPr marL="0" lvl="0" indent="0" algn="l" rtl="0">
              <a:spcBef>
                <a:spcPts val="0"/>
              </a:spcBef>
              <a:spcAft>
                <a:spcPts val="0"/>
              </a:spcAft>
              <a:buNone/>
            </a:pPr>
            <a:r>
              <a:rPr lang="en" sz="1800" b="1">
                <a:latin typeface="Lato"/>
                <a:ea typeface="Lato"/>
                <a:cs typeface="Lato"/>
                <a:sym typeface="Lato"/>
              </a:rPr>
              <a:t>-</a:t>
            </a:r>
            <a:r>
              <a:rPr lang="en" sz="1600" b="1">
                <a:latin typeface="Lato"/>
                <a:ea typeface="Lato"/>
                <a:cs typeface="Lato"/>
                <a:sym typeface="Lato"/>
              </a:rPr>
              <a:t>Video/Audio Librarian, Community Relations Director, Unit Manager,</a:t>
            </a:r>
            <a:endParaRPr sz="1600" b="1">
              <a:latin typeface="Lato"/>
              <a:ea typeface="Lato"/>
              <a:cs typeface="Lato"/>
              <a:sym typeface="Lato"/>
            </a:endParaRPr>
          </a:p>
          <a:p>
            <a:pPr marL="0" lvl="0" indent="0" algn="l" rtl="0">
              <a:spcBef>
                <a:spcPts val="0"/>
              </a:spcBef>
              <a:spcAft>
                <a:spcPts val="0"/>
              </a:spcAft>
              <a:buNone/>
            </a:pPr>
            <a:r>
              <a:rPr lang="en" sz="1600" b="1">
                <a:latin typeface="Lato"/>
                <a:ea typeface="Lato"/>
                <a:cs typeface="Lato"/>
                <a:sym typeface="Lato"/>
              </a:rPr>
              <a:t>     Video/Audio Editor </a:t>
            </a:r>
            <a:endParaRPr sz="1600" b="1">
              <a:latin typeface="Lato"/>
              <a:ea typeface="Lato"/>
              <a:cs typeface="Lato"/>
              <a:sym typeface="Lato"/>
            </a:endParaRPr>
          </a:p>
        </p:txBody>
      </p:sp>
      <p:sp>
        <p:nvSpPr>
          <p:cNvPr id="326" name="Google Shape;326;p46"/>
          <p:cNvSpPr txBox="1"/>
          <p:nvPr/>
        </p:nvSpPr>
        <p:spPr>
          <a:xfrm rot="-1617">
            <a:off x="2677001" y="1163361"/>
            <a:ext cx="2550600" cy="4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3"/>
                </a:solidFill>
                <a:latin typeface="Lato Light"/>
                <a:ea typeface="Lato Light"/>
                <a:cs typeface="Lato Light"/>
                <a:sym typeface="Lato Light"/>
              </a:rPr>
              <a:t> </a:t>
            </a:r>
            <a:endParaRPr>
              <a:solidFill>
                <a:schemeClr val="accent3"/>
              </a:solidFill>
              <a:latin typeface="Lato Light"/>
              <a:ea typeface="Lato Light"/>
              <a:cs typeface="Lato Light"/>
              <a:sym typeface="Lato Light"/>
            </a:endParaRPr>
          </a:p>
          <a:p>
            <a:pPr marL="0" lvl="0" indent="0" algn="l" rtl="0">
              <a:spcBef>
                <a:spcPts val="0"/>
              </a:spcBef>
              <a:spcAft>
                <a:spcPts val="0"/>
              </a:spcAft>
              <a:buNone/>
            </a:pPr>
            <a:r>
              <a:rPr lang="en" u="sng">
                <a:solidFill>
                  <a:schemeClr val="accent3"/>
                </a:solidFill>
                <a:latin typeface="Lato Light"/>
                <a:ea typeface="Lato Light"/>
                <a:cs typeface="Lato Light"/>
                <a:sym typeface="Lato Light"/>
                <a:hlinkClick r:id="rId6"/>
              </a:rPr>
              <a:t>https://youtu.be/khxkjXipbd0</a:t>
            </a:r>
            <a:endParaRPr>
              <a:solidFill>
                <a:schemeClr val="accent3"/>
              </a:solidFill>
              <a:latin typeface="Lato Light"/>
              <a:ea typeface="Lato Light"/>
              <a:cs typeface="Lato Light"/>
              <a:sym typeface="Lato Light"/>
            </a:endParaRPr>
          </a:p>
          <a:p>
            <a:pPr marL="0" lvl="0" indent="0" algn="l" rtl="0">
              <a:spcBef>
                <a:spcPts val="0"/>
              </a:spcBef>
              <a:spcAft>
                <a:spcPts val="0"/>
              </a:spcAft>
              <a:buNone/>
            </a:pPr>
            <a:endParaRPr>
              <a:latin typeface="Lato Light"/>
              <a:ea typeface="Lato Light"/>
              <a:cs typeface="Lato Light"/>
              <a:sym typeface="Lato Light"/>
            </a:endParaRPr>
          </a:p>
        </p:txBody>
      </p:sp>
      <p:sp>
        <p:nvSpPr>
          <p:cNvPr id="327" name="Google Shape;327;p46"/>
          <p:cNvSpPr txBox="1"/>
          <p:nvPr/>
        </p:nvSpPr>
        <p:spPr>
          <a:xfrm>
            <a:off x="3853600" y="4725475"/>
            <a:ext cx="2439000" cy="2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highlight>
                  <a:schemeClr val="accent2"/>
                </a:highlight>
                <a:uFill>
                  <a:noFill/>
                </a:uFill>
                <a:latin typeface="Lato Light"/>
                <a:ea typeface="Lato Light"/>
                <a:cs typeface="Lato Light"/>
                <a:sym typeface="Lato Light"/>
                <a:hlinkClick r:id="rId7"/>
              </a:rPr>
              <a:t>https://youtu.be/Jk4ynntSOSI</a:t>
            </a:r>
            <a:endParaRPr>
              <a:solidFill>
                <a:schemeClr val="accent2"/>
              </a:solidFill>
              <a:highlight>
                <a:schemeClr val="accent2"/>
              </a:highlight>
              <a:latin typeface="Lato Light"/>
              <a:ea typeface="Lato Light"/>
              <a:cs typeface="Lato Light"/>
              <a:sym typeface="Lato Light"/>
            </a:endParaRPr>
          </a:p>
          <a:p>
            <a:pPr marL="0" lvl="0" indent="0" algn="l" rtl="0">
              <a:spcBef>
                <a:spcPts val="0"/>
              </a:spcBef>
              <a:spcAft>
                <a:spcPts val="0"/>
              </a:spcAft>
              <a:buNone/>
            </a:pPr>
            <a:endParaRPr>
              <a:latin typeface="Lato Light"/>
              <a:ea typeface="Lato Light"/>
              <a:cs typeface="Lato Light"/>
              <a:sym typeface="Lato Light"/>
            </a:endParaRPr>
          </a:p>
        </p:txBody>
      </p:sp>
      <p:sp>
        <p:nvSpPr>
          <p:cNvPr id="328" name="Google Shape;328;p46"/>
          <p:cNvSpPr txBox="1"/>
          <p:nvPr/>
        </p:nvSpPr>
        <p:spPr>
          <a:xfrm>
            <a:off x="8207550" y="4467175"/>
            <a:ext cx="870300" cy="2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FFFFFF"/>
                </a:solidFill>
                <a:latin typeface="Lato Light"/>
                <a:ea typeface="Lato Light"/>
                <a:cs typeface="Lato Light"/>
                <a:sym typeface="Lato Light"/>
                <a:hlinkClick r:id="rId8"/>
              </a:rPr>
              <a:t>https://youtu.be/4brYk0HAPnE</a:t>
            </a:r>
            <a:endParaRPr>
              <a:solidFill>
                <a:srgbClr val="FFFFFF"/>
              </a:solidFill>
              <a:latin typeface="Lato Light"/>
              <a:ea typeface="Lato Light"/>
              <a:cs typeface="Lato Light"/>
              <a:sym typeface="Lato Light"/>
            </a:endParaRPr>
          </a:p>
          <a:p>
            <a:pPr marL="0" lvl="0" indent="0" algn="l" rtl="0">
              <a:spcBef>
                <a:spcPts val="0"/>
              </a:spcBef>
              <a:spcAft>
                <a:spcPts val="0"/>
              </a:spcAft>
              <a:buNone/>
            </a:pPr>
            <a:endParaRPr>
              <a:latin typeface="Lato Light"/>
              <a:ea typeface="Lato Light"/>
              <a:cs typeface="Lato Light"/>
              <a:sym typeface="Lato Light"/>
            </a:endParaRPr>
          </a:p>
          <a:p>
            <a:pPr marL="0" lvl="0" indent="0" algn="l" rtl="0">
              <a:spcBef>
                <a:spcPts val="0"/>
              </a:spcBef>
              <a:spcAft>
                <a:spcPts val="0"/>
              </a:spcAft>
              <a:buNone/>
            </a:pPr>
            <a:endParaRPr>
              <a:latin typeface="Lato Light"/>
              <a:ea typeface="Lato Light"/>
              <a:cs typeface="Lato Light"/>
              <a:sym typeface="Lato Light"/>
            </a:endParaRPr>
          </a:p>
        </p:txBody>
      </p:sp>
      <p:sp>
        <p:nvSpPr>
          <p:cNvPr id="329" name="Google Shape;329;p46"/>
          <p:cNvSpPr txBox="1"/>
          <p:nvPr/>
        </p:nvSpPr>
        <p:spPr>
          <a:xfrm>
            <a:off x="142125" y="1765900"/>
            <a:ext cx="3181500" cy="10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Lato"/>
                <a:ea typeface="Lato"/>
                <a:cs typeface="Lato"/>
                <a:sym typeface="Lato"/>
              </a:rPr>
              <a:t>-</a:t>
            </a:r>
            <a:r>
              <a:rPr lang="en" sz="1600" b="1">
                <a:latin typeface="Lato"/>
                <a:ea typeface="Lato"/>
                <a:cs typeface="Lato"/>
                <a:sym typeface="Lato"/>
              </a:rPr>
              <a:t>Sales Manager,  Advertising or Marketing Specialist, Media Planner, Creative Director</a:t>
            </a:r>
            <a:endParaRPr sz="1600" b="1">
              <a:latin typeface="Lato"/>
              <a:ea typeface="Lato"/>
              <a:cs typeface="Lato"/>
              <a:sym typeface="Lato"/>
            </a:endParaRPr>
          </a:p>
          <a:p>
            <a:pPr marL="0" lvl="0" indent="0" algn="l" rtl="0">
              <a:spcBef>
                <a:spcPts val="0"/>
              </a:spcBef>
              <a:spcAft>
                <a:spcPts val="0"/>
              </a:spcAft>
              <a:buNone/>
            </a:pPr>
            <a:endParaRPr>
              <a:latin typeface="Lato Light"/>
              <a:ea typeface="Lato Light"/>
              <a:cs typeface="Lato Light"/>
              <a:sym typeface="La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3"/>
        <p:cNvGrpSpPr/>
        <p:nvPr/>
      </p:nvGrpSpPr>
      <p:grpSpPr>
        <a:xfrm>
          <a:off x="0" y="0"/>
          <a:ext cx="0" cy="0"/>
          <a:chOff x="0" y="0"/>
          <a:chExt cx="0" cy="0"/>
        </a:xfrm>
      </p:grpSpPr>
      <p:sp>
        <p:nvSpPr>
          <p:cNvPr id="334" name="Google Shape;334;p47"/>
          <p:cNvSpPr/>
          <p:nvPr/>
        </p:nvSpPr>
        <p:spPr>
          <a:xfrm>
            <a:off x="0" y="-56450"/>
            <a:ext cx="8212800" cy="5143500"/>
          </a:xfrm>
          <a:prstGeom prst="rtTriangle">
            <a:avLst/>
          </a:prstGeom>
          <a:solidFill>
            <a:schemeClr val="accent5"/>
          </a:solidFill>
          <a:ln w="114300" cap="flat" cmpd="sng">
            <a:solidFill>
              <a:srgbClr val="78698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7"/>
          <p:cNvSpPr/>
          <p:nvPr/>
        </p:nvSpPr>
        <p:spPr>
          <a:xfrm rot="10800000" flipH="1">
            <a:off x="14025" y="42050"/>
            <a:ext cx="9144000" cy="3559800"/>
          </a:xfrm>
          <a:prstGeom prst="rtTriangle">
            <a:avLst/>
          </a:prstGeom>
          <a:solidFill>
            <a:schemeClr val="accent4"/>
          </a:solid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7"/>
          <p:cNvSpPr txBox="1">
            <a:spLocks noGrp="1"/>
          </p:cNvSpPr>
          <p:nvPr>
            <p:ph type="body" idx="1"/>
          </p:nvPr>
        </p:nvSpPr>
        <p:spPr>
          <a:xfrm rot="374">
            <a:off x="2271575" y="31748"/>
            <a:ext cx="5511300" cy="151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000000"/>
                </a:solidFill>
                <a:latin typeface="Lato"/>
                <a:ea typeface="Lato"/>
                <a:cs typeface="Lato"/>
                <a:sym typeface="Lato"/>
              </a:rPr>
              <a:t>-It involves researching and gathering information and communicating it to the public.</a:t>
            </a:r>
            <a:endParaRPr sz="1900" b="1">
              <a:solidFill>
                <a:srgbClr val="000000"/>
              </a:solidFill>
              <a:latin typeface="Lato"/>
              <a:ea typeface="Lato"/>
              <a:cs typeface="Lato"/>
              <a:sym typeface="Lato"/>
            </a:endParaRPr>
          </a:p>
          <a:p>
            <a:pPr marL="0" lvl="0" indent="0" algn="l" rtl="0">
              <a:spcBef>
                <a:spcPts val="0"/>
              </a:spcBef>
              <a:spcAft>
                <a:spcPts val="0"/>
              </a:spcAft>
              <a:buNone/>
            </a:pPr>
            <a:r>
              <a:rPr lang="en" sz="1900" b="1">
                <a:solidFill>
                  <a:srgbClr val="000000"/>
                </a:solidFill>
                <a:latin typeface="Lato"/>
                <a:ea typeface="Lato"/>
                <a:cs typeface="Lato"/>
                <a:sym typeface="Lato"/>
              </a:rPr>
              <a:t>-Reporter, Editor, Photographer, </a:t>
            </a:r>
            <a:endParaRPr sz="1900" b="1">
              <a:solidFill>
                <a:srgbClr val="000000"/>
              </a:solidFill>
              <a:latin typeface="Lato"/>
              <a:ea typeface="Lato"/>
              <a:cs typeface="Lato"/>
              <a:sym typeface="Lato"/>
            </a:endParaRPr>
          </a:p>
          <a:p>
            <a:pPr marL="0" lvl="0" indent="0" algn="l" rtl="0">
              <a:spcBef>
                <a:spcPts val="0"/>
              </a:spcBef>
              <a:spcAft>
                <a:spcPts val="0"/>
              </a:spcAft>
              <a:buNone/>
            </a:pPr>
            <a:r>
              <a:rPr lang="en" sz="1900" b="1">
                <a:solidFill>
                  <a:srgbClr val="000000"/>
                </a:solidFill>
                <a:latin typeface="Lato"/>
                <a:ea typeface="Lato"/>
                <a:cs typeface="Lato"/>
                <a:sym typeface="Lato"/>
              </a:rPr>
              <a:t>News Service Researcher</a:t>
            </a:r>
            <a:endParaRPr sz="1900" b="1">
              <a:solidFill>
                <a:srgbClr val="000000"/>
              </a:solidFill>
              <a:latin typeface="Lato"/>
              <a:ea typeface="Lato"/>
              <a:cs typeface="Lato"/>
              <a:sym typeface="Lato"/>
            </a:endParaRPr>
          </a:p>
        </p:txBody>
      </p:sp>
      <p:sp>
        <p:nvSpPr>
          <p:cNvPr id="337" name="Google Shape;337;p47"/>
          <p:cNvSpPr txBox="1"/>
          <p:nvPr/>
        </p:nvSpPr>
        <p:spPr>
          <a:xfrm>
            <a:off x="2722050" y="3137900"/>
            <a:ext cx="3699900" cy="215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a:latin typeface="Lato"/>
                <a:ea typeface="Lato"/>
                <a:cs typeface="Lato"/>
                <a:sym typeface="Lato"/>
              </a:rPr>
              <a:t>-This field entails </a:t>
            </a:r>
            <a:endParaRPr sz="1700" b="1">
              <a:latin typeface="Lato"/>
              <a:ea typeface="Lato"/>
              <a:cs typeface="Lato"/>
              <a:sym typeface="Lato"/>
            </a:endParaRPr>
          </a:p>
          <a:p>
            <a:pPr marL="0" lvl="0" indent="0" algn="l" rtl="0">
              <a:lnSpc>
                <a:spcPct val="115000"/>
              </a:lnSpc>
              <a:spcBef>
                <a:spcPts val="0"/>
              </a:spcBef>
              <a:spcAft>
                <a:spcPts val="0"/>
              </a:spcAft>
              <a:buNone/>
            </a:pPr>
            <a:r>
              <a:rPr lang="en" sz="1700" b="1">
                <a:latin typeface="Lato"/>
                <a:ea typeface="Lato"/>
                <a:cs typeface="Lato"/>
                <a:sym typeface="Lato"/>
              </a:rPr>
              <a:t>controlling how the public</a:t>
            </a:r>
            <a:endParaRPr sz="1700" b="1">
              <a:latin typeface="Lato"/>
              <a:ea typeface="Lato"/>
              <a:cs typeface="Lato"/>
              <a:sym typeface="Lato"/>
            </a:endParaRPr>
          </a:p>
          <a:p>
            <a:pPr marL="0" lvl="0" indent="0" algn="l" rtl="0">
              <a:lnSpc>
                <a:spcPct val="115000"/>
              </a:lnSpc>
              <a:spcBef>
                <a:spcPts val="0"/>
              </a:spcBef>
              <a:spcAft>
                <a:spcPts val="0"/>
              </a:spcAft>
              <a:buNone/>
            </a:pPr>
            <a:r>
              <a:rPr lang="en" sz="1700" b="1">
                <a:latin typeface="Lato"/>
                <a:ea typeface="Lato"/>
                <a:cs typeface="Lato"/>
                <a:sym typeface="Lato"/>
              </a:rPr>
              <a:t>sees an individual or organization. </a:t>
            </a:r>
            <a:endParaRPr sz="1700" b="1">
              <a:latin typeface="Lato"/>
              <a:ea typeface="Lato"/>
              <a:cs typeface="Lato"/>
              <a:sym typeface="Lato"/>
            </a:endParaRPr>
          </a:p>
          <a:p>
            <a:pPr marL="0" lvl="0" indent="0" algn="l" rtl="0">
              <a:lnSpc>
                <a:spcPct val="115000"/>
              </a:lnSpc>
              <a:spcBef>
                <a:spcPts val="0"/>
              </a:spcBef>
              <a:spcAft>
                <a:spcPts val="0"/>
              </a:spcAft>
              <a:buNone/>
            </a:pPr>
            <a:r>
              <a:rPr lang="en" sz="1700" b="1">
                <a:latin typeface="Lato"/>
                <a:ea typeface="Lato"/>
                <a:cs typeface="Lato"/>
                <a:sym typeface="Lato"/>
              </a:rPr>
              <a:t>-Advertising Manager, Sales Manager, Media Analyst, Media Planner, Creative Director</a:t>
            </a:r>
            <a:endParaRPr sz="1700" b="1">
              <a:latin typeface="Lato"/>
              <a:ea typeface="Lato"/>
              <a:cs typeface="Lato"/>
              <a:sym typeface="Lato"/>
            </a:endParaRPr>
          </a:p>
        </p:txBody>
      </p:sp>
      <p:sp>
        <p:nvSpPr>
          <p:cNvPr id="338" name="Google Shape;338;p47"/>
          <p:cNvSpPr txBox="1"/>
          <p:nvPr/>
        </p:nvSpPr>
        <p:spPr>
          <a:xfrm>
            <a:off x="7077575" y="768225"/>
            <a:ext cx="2130300" cy="3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Lato"/>
                <a:ea typeface="Lato"/>
                <a:cs typeface="Lato"/>
                <a:sym typeface="Lato"/>
              </a:rPr>
              <a:t>-Many actors do not become stars. They just work in educational, community, and professional theaters. There are many other supporting jobs though like scriptwriter, producer, and costume designer.</a:t>
            </a:r>
            <a:endParaRPr sz="1700" b="1">
              <a:latin typeface="Lato"/>
              <a:ea typeface="Lato"/>
              <a:cs typeface="Lato"/>
              <a:sym typeface="Lato"/>
            </a:endParaRPr>
          </a:p>
          <a:p>
            <a:pPr marL="0" lvl="0" indent="0" algn="l" rtl="0">
              <a:spcBef>
                <a:spcPts val="0"/>
              </a:spcBef>
              <a:spcAft>
                <a:spcPts val="0"/>
              </a:spcAft>
              <a:buNone/>
            </a:pPr>
            <a:r>
              <a:rPr lang="en" sz="1700" b="1">
                <a:latin typeface="Lato"/>
                <a:ea typeface="Lato"/>
                <a:cs typeface="Lato"/>
                <a:sym typeface="Lato"/>
              </a:rPr>
              <a:t>   -Movie Actor,</a:t>
            </a:r>
            <a:endParaRPr sz="1700" b="1">
              <a:latin typeface="Lato"/>
              <a:ea typeface="Lato"/>
              <a:cs typeface="Lato"/>
              <a:sym typeface="Lato"/>
            </a:endParaRPr>
          </a:p>
          <a:p>
            <a:pPr marL="0" lvl="0" indent="0" algn="l" rtl="0">
              <a:spcBef>
                <a:spcPts val="0"/>
              </a:spcBef>
              <a:spcAft>
                <a:spcPts val="0"/>
              </a:spcAft>
              <a:buNone/>
            </a:pPr>
            <a:r>
              <a:rPr lang="en" sz="1700" b="1">
                <a:latin typeface="Lato"/>
                <a:ea typeface="Lato"/>
                <a:cs typeface="Lato"/>
                <a:sym typeface="Lato"/>
              </a:rPr>
              <a:t>             Musical Actor   </a:t>
            </a:r>
            <a:endParaRPr sz="1700" b="1">
              <a:latin typeface="Lato"/>
              <a:ea typeface="Lato"/>
              <a:cs typeface="Lato"/>
              <a:sym typeface="Lato"/>
            </a:endParaRPr>
          </a:p>
        </p:txBody>
      </p:sp>
      <p:pic>
        <p:nvPicPr>
          <p:cNvPr id="339" name="Google Shape;339;p47"/>
          <p:cNvPicPr preferRelativeResize="0"/>
          <p:nvPr/>
        </p:nvPicPr>
        <p:blipFill>
          <a:blip r:embed="rId3">
            <a:alphaModFix/>
          </a:blip>
          <a:stretch>
            <a:fillRect/>
          </a:stretch>
        </p:blipFill>
        <p:spPr>
          <a:xfrm>
            <a:off x="98100" y="112125"/>
            <a:ext cx="2173484" cy="1767425"/>
          </a:xfrm>
          <a:prstGeom prst="rect">
            <a:avLst/>
          </a:prstGeom>
          <a:noFill/>
          <a:ln>
            <a:noFill/>
          </a:ln>
        </p:spPr>
      </p:pic>
      <p:pic>
        <p:nvPicPr>
          <p:cNvPr id="340" name="Google Shape;340;p47"/>
          <p:cNvPicPr preferRelativeResize="0"/>
          <p:nvPr/>
        </p:nvPicPr>
        <p:blipFill rotWithShape="1">
          <a:blip r:embed="rId4">
            <a:alphaModFix/>
          </a:blip>
          <a:srcRect l="15966" r="9250"/>
          <a:stretch/>
        </p:blipFill>
        <p:spPr>
          <a:xfrm>
            <a:off x="546700" y="3503751"/>
            <a:ext cx="2130299" cy="1359450"/>
          </a:xfrm>
          <a:prstGeom prst="rect">
            <a:avLst/>
          </a:prstGeom>
          <a:noFill/>
          <a:ln>
            <a:noFill/>
          </a:ln>
        </p:spPr>
      </p:pic>
      <p:pic>
        <p:nvPicPr>
          <p:cNvPr id="341" name="Google Shape;341;p47"/>
          <p:cNvPicPr preferRelativeResize="0"/>
          <p:nvPr/>
        </p:nvPicPr>
        <p:blipFill rotWithShape="1">
          <a:blip r:embed="rId5">
            <a:alphaModFix/>
          </a:blip>
          <a:srcRect l="26671" r="24200"/>
          <a:stretch/>
        </p:blipFill>
        <p:spPr>
          <a:xfrm>
            <a:off x="5207475" y="1700845"/>
            <a:ext cx="1870102" cy="1359450"/>
          </a:xfrm>
          <a:prstGeom prst="rect">
            <a:avLst/>
          </a:prstGeom>
          <a:noFill/>
          <a:ln>
            <a:noFill/>
          </a:ln>
        </p:spPr>
      </p:pic>
      <p:sp>
        <p:nvSpPr>
          <p:cNvPr id="342" name="Google Shape;342;p47"/>
          <p:cNvSpPr txBox="1"/>
          <p:nvPr/>
        </p:nvSpPr>
        <p:spPr>
          <a:xfrm>
            <a:off x="5207470" y="4706801"/>
            <a:ext cx="2702700" cy="2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accent5"/>
                </a:solidFill>
                <a:hlinkClick r:id="rId6"/>
              </a:rPr>
              <a:t>https://youtu.be/uDRaU_JV-4U</a:t>
            </a:r>
            <a:endParaRPr>
              <a:solidFill>
                <a:schemeClr val="accent5"/>
              </a:solidFill>
            </a:endParaRPr>
          </a:p>
          <a:p>
            <a:pPr marL="0" lvl="0" indent="0" algn="l" rtl="0">
              <a:spcBef>
                <a:spcPts val="0"/>
              </a:spcBef>
              <a:spcAft>
                <a:spcPts val="0"/>
              </a:spcAft>
              <a:buNone/>
            </a:pPr>
            <a:endParaRPr>
              <a:solidFill>
                <a:schemeClr val="accent5"/>
              </a:solidFill>
            </a:endParaRPr>
          </a:p>
          <a:p>
            <a:pPr marL="0" lvl="0" indent="0" algn="l" rtl="0">
              <a:spcBef>
                <a:spcPts val="0"/>
              </a:spcBef>
              <a:spcAft>
                <a:spcPts val="0"/>
              </a:spcAft>
              <a:buNone/>
            </a:pPr>
            <a:endParaRPr>
              <a:solidFill>
                <a:srgbClr val="FFFFFF"/>
              </a:solidFill>
            </a:endParaRPr>
          </a:p>
        </p:txBody>
      </p:sp>
      <p:sp>
        <p:nvSpPr>
          <p:cNvPr id="343" name="Google Shape;343;p47"/>
          <p:cNvSpPr txBox="1"/>
          <p:nvPr/>
        </p:nvSpPr>
        <p:spPr>
          <a:xfrm rot="10800000" flipH="1">
            <a:off x="5641450" y="3137901"/>
            <a:ext cx="1554900" cy="5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rgbClr val="FFFFFF"/>
                </a:solidFill>
                <a:hlinkClick r:id="rId7"/>
              </a:rPr>
              <a:t>https://youtu.be/HZ0yZGl0zzA</a:t>
            </a:r>
            <a:endParaRPr b="1" u="sng">
              <a:solidFill>
                <a:srgbClr val="FFFFFF"/>
              </a:solidFill>
            </a:endParaRPr>
          </a:p>
          <a:p>
            <a:pPr marL="0" lvl="0" indent="0" algn="l" rtl="0">
              <a:spcBef>
                <a:spcPts val="0"/>
              </a:spcBef>
              <a:spcAft>
                <a:spcPts val="0"/>
              </a:spcAft>
              <a:buNone/>
            </a:pPr>
            <a:endParaRPr/>
          </a:p>
        </p:txBody>
      </p:sp>
      <p:sp>
        <p:nvSpPr>
          <p:cNvPr id="344" name="Google Shape;344;p47"/>
          <p:cNvSpPr txBox="1"/>
          <p:nvPr/>
        </p:nvSpPr>
        <p:spPr>
          <a:xfrm rot="-1586">
            <a:off x="2271576" y="1245710"/>
            <a:ext cx="3251400" cy="2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accent4"/>
                </a:solidFill>
                <a:latin typeface="Lato Light"/>
                <a:ea typeface="Lato Light"/>
                <a:cs typeface="Lato Light"/>
                <a:sym typeface="Lato Light"/>
                <a:hlinkClick r:id="rId8"/>
              </a:rPr>
              <a:t>https://youtu.be/5uN9sf-z0z0</a:t>
            </a:r>
            <a:endParaRPr>
              <a:solidFill>
                <a:schemeClr val="accent4"/>
              </a:solidFill>
              <a:latin typeface="Lato Light"/>
              <a:ea typeface="Lato Light"/>
              <a:cs typeface="Lato Light"/>
              <a:sym typeface="Lato Light"/>
            </a:endParaRPr>
          </a:p>
          <a:p>
            <a:pPr marL="0" lvl="0" indent="0" algn="l" rtl="0">
              <a:spcBef>
                <a:spcPts val="0"/>
              </a:spcBef>
              <a:spcAft>
                <a:spcPts val="0"/>
              </a:spcAft>
              <a:buNone/>
            </a:pPr>
            <a:endParaRPr>
              <a:solidFill>
                <a:schemeClr val="accent4"/>
              </a:solidFill>
              <a:latin typeface="Lato Light"/>
              <a:ea typeface="Lato Light"/>
              <a:cs typeface="Lato Light"/>
              <a:sym typeface="Lato Light"/>
            </a:endParaRPr>
          </a:p>
          <a:p>
            <a:pPr marL="0" lvl="0" indent="0" algn="l" rtl="0">
              <a:spcBef>
                <a:spcPts val="0"/>
              </a:spcBef>
              <a:spcAft>
                <a:spcPts val="0"/>
              </a:spcAft>
              <a:buNone/>
            </a:pPr>
            <a:endParaRPr>
              <a:latin typeface="Lato Light"/>
              <a:ea typeface="Lato Light"/>
              <a:cs typeface="Lato Light"/>
              <a:sym typeface="La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0" y="742800"/>
            <a:ext cx="55113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sz="3000"/>
          </a:p>
          <a:p>
            <a:pPr marL="0" lvl="0" indent="0" algn="l" rtl="0">
              <a:spcBef>
                <a:spcPts val="0"/>
              </a:spcBef>
              <a:spcAft>
                <a:spcPts val="0"/>
              </a:spcAft>
              <a:buNone/>
            </a:pPr>
            <a:r>
              <a:rPr lang="en" b="1">
                <a:solidFill>
                  <a:srgbClr val="93C47D"/>
                </a:solidFill>
                <a:latin typeface="Amatic SC"/>
                <a:ea typeface="Amatic SC"/>
                <a:cs typeface="Amatic SC"/>
                <a:sym typeface="Amatic SC"/>
              </a:rPr>
              <a:t>Playing with Clay</a:t>
            </a:r>
            <a:endParaRPr b="1">
              <a:solidFill>
                <a:srgbClr val="93C47D"/>
              </a:solidFill>
              <a:latin typeface="Amatic SC"/>
              <a:ea typeface="Amatic SC"/>
              <a:cs typeface="Amatic SC"/>
              <a:sym typeface="Amatic SC"/>
            </a:endParaRPr>
          </a:p>
        </p:txBody>
      </p:sp>
      <p:sp>
        <p:nvSpPr>
          <p:cNvPr id="99" name="Google Shape;99;p19"/>
          <p:cNvSpPr txBox="1">
            <a:spLocks noGrp="1"/>
          </p:cNvSpPr>
          <p:nvPr>
            <p:ph type="body" idx="1"/>
          </p:nvPr>
        </p:nvSpPr>
        <p:spPr>
          <a:xfrm>
            <a:off x="0" y="1600200"/>
            <a:ext cx="5511300" cy="26052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Pick a maximum of five clay colors (1 min.)</a:t>
            </a:r>
            <a:endParaRPr/>
          </a:p>
          <a:p>
            <a:pPr marL="0" lvl="0" indent="0" algn="l" rtl="0">
              <a:spcBef>
                <a:spcPts val="600"/>
              </a:spcBef>
              <a:spcAft>
                <a:spcPts val="0"/>
              </a:spcAft>
              <a:buNone/>
            </a:pPr>
            <a:endParaRPr/>
          </a:p>
          <a:p>
            <a:pPr marL="457200" lvl="0" indent="-342900" algn="l" rtl="0">
              <a:spcBef>
                <a:spcPts val="600"/>
              </a:spcBef>
              <a:spcAft>
                <a:spcPts val="0"/>
              </a:spcAft>
              <a:buSzPts val="1800"/>
              <a:buChar char="❏"/>
            </a:pPr>
            <a:r>
              <a:rPr lang="en"/>
              <a:t>Create a mold that describes yourself (10 min.)</a:t>
            </a:r>
            <a:endParaRPr/>
          </a:p>
          <a:p>
            <a:pPr marL="0" lvl="0" indent="0" algn="l" rtl="0">
              <a:spcBef>
                <a:spcPts val="600"/>
              </a:spcBef>
              <a:spcAft>
                <a:spcPts val="0"/>
              </a:spcAft>
              <a:buNone/>
            </a:pPr>
            <a:endParaRPr/>
          </a:p>
          <a:p>
            <a:pPr marL="457200" lvl="0" indent="-342900" algn="l" rtl="0">
              <a:spcBef>
                <a:spcPts val="600"/>
              </a:spcBef>
              <a:spcAft>
                <a:spcPts val="0"/>
              </a:spcAft>
              <a:buSzPts val="1800"/>
              <a:buChar char="❏"/>
            </a:pPr>
            <a:r>
              <a:rPr lang="en"/>
              <a:t>Present your mold to the class  (2 min.)</a:t>
            </a:r>
            <a:endParaRPr/>
          </a:p>
        </p:txBody>
      </p:sp>
      <p:sp>
        <p:nvSpPr>
          <p:cNvPr id="100" name="Google Shape;100;p19"/>
          <p:cNvSpPr txBox="1"/>
          <p:nvPr/>
        </p:nvSpPr>
        <p:spPr>
          <a:xfrm>
            <a:off x="0" y="0"/>
            <a:ext cx="2410500" cy="7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4800">
                <a:solidFill>
                  <a:schemeClr val="dk1"/>
                </a:solidFill>
                <a:latin typeface="Amatic SC"/>
                <a:ea typeface="Amatic SC"/>
                <a:cs typeface="Amatic SC"/>
                <a:sym typeface="Amatic SC"/>
              </a:rPr>
              <a:t>ACTIVITY #2</a:t>
            </a:r>
            <a:endParaRPr sz="4800">
              <a:solidFill>
                <a:schemeClr val="dk1"/>
              </a:solidFill>
              <a:latin typeface="Amatic SC"/>
              <a:ea typeface="Amatic SC"/>
              <a:cs typeface="Amatic SC"/>
              <a:sym typeface="Amatic SC"/>
            </a:endParaRPr>
          </a:p>
          <a:p>
            <a:pPr marL="0" lvl="0" indent="0" algn="l" rtl="0">
              <a:spcBef>
                <a:spcPts val="0"/>
              </a:spcBef>
              <a:spcAft>
                <a:spcPts val="0"/>
              </a:spcAft>
              <a:buNone/>
            </a:pPr>
            <a:endParaRPr>
              <a:latin typeface="Lato Light"/>
              <a:ea typeface="Lato Light"/>
              <a:cs typeface="Lato Light"/>
              <a:sym typeface="Lato Light"/>
            </a:endParaRPr>
          </a:p>
        </p:txBody>
      </p:sp>
      <p:pic>
        <p:nvPicPr>
          <p:cNvPr id="101" name="Google Shape;101;p19"/>
          <p:cNvPicPr preferRelativeResize="0"/>
          <p:nvPr/>
        </p:nvPicPr>
        <p:blipFill>
          <a:blip r:embed="rId4">
            <a:alphaModFix/>
          </a:blip>
          <a:stretch>
            <a:fillRect/>
          </a:stretch>
        </p:blipFill>
        <p:spPr>
          <a:xfrm>
            <a:off x="0" y="3611275"/>
            <a:ext cx="1532225" cy="1532225"/>
          </a:xfrm>
          <a:prstGeom prst="rect">
            <a:avLst/>
          </a:prstGeom>
          <a:noFill/>
          <a:ln>
            <a:noFill/>
          </a:ln>
        </p:spPr>
      </p:pic>
      <p:pic>
        <p:nvPicPr>
          <p:cNvPr id="102" name="Google Shape;102;p19"/>
          <p:cNvPicPr preferRelativeResize="0"/>
          <p:nvPr/>
        </p:nvPicPr>
        <p:blipFill>
          <a:blip r:embed="rId5">
            <a:alphaModFix/>
          </a:blip>
          <a:stretch>
            <a:fillRect/>
          </a:stretch>
        </p:blipFill>
        <p:spPr>
          <a:xfrm>
            <a:off x="3463350" y="0"/>
            <a:ext cx="1532224" cy="1742191"/>
          </a:xfrm>
          <a:prstGeom prst="rect">
            <a:avLst/>
          </a:prstGeom>
          <a:noFill/>
          <a:ln>
            <a:noFill/>
          </a:ln>
        </p:spPr>
      </p:pic>
      <p:pic>
        <p:nvPicPr>
          <p:cNvPr id="103" name="Google Shape;103;p19"/>
          <p:cNvPicPr preferRelativeResize="0"/>
          <p:nvPr/>
        </p:nvPicPr>
        <p:blipFill rotWithShape="1">
          <a:blip r:embed="rId6">
            <a:alphaModFix/>
          </a:blip>
          <a:srcRect l="8582" t="5437" r="5764"/>
          <a:stretch/>
        </p:blipFill>
        <p:spPr>
          <a:xfrm>
            <a:off x="3826100" y="3529075"/>
            <a:ext cx="1934050" cy="1418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0" y="714900"/>
            <a:ext cx="55113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93C47D"/>
                </a:solidFill>
                <a:latin typeface="Amatic SC"/>
                <a:ea typeface="Amatic SC"/>
                <a:cs typeface="Amatic SC"/>
                <a:sym typeface="Amatic SC"/>
              </a:rPr>
              <a:t>GIVE A SPEECH TO THE CLASS</a:t>
            </a:r>
            <a:endParaRPr b="1">
              <a:solidFill>
                <a:srgbClr val="93C47D"/>
              </a:solidFill>
              <a:latin typeface="Amatic SC"/>
              <a:ea typeface="Amatic SC"/>
              <a:cs typeface="Amatic SC"/>
              <a:sym typeface="Amatic SC"/>
            </a:endParaRPr>
          </a:p>
        </p:txBody>
      </p:sp>
      <p:sp>
        <p:nvSpPr>
          <p:cNvPr id="109" name="Google Shape;109;p20"/>
          <p:cNvSpPr txBox="1">
            <a:spLocks noGrp="1"/>
          </p:cNvSpPr>
          <p:nvPr>
            <p:ph type="body" idx="1"/>
          </p:nvPr>
        </p:nvSpPr>
        <p:spPr>
          <a:xfrm>
            <a:off x="0" y="1572300"/>
            <a:ext cx="5511300" cy="24897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Think about something you would like to share with the class, you can write it down. (5 min.)</a:t>
            </a:r>
            <a:endParaRPr/>
          </a:p>
          <a:p>
            <a:pPr marL="457200" lvl="0" indent="0" algn="l" rtl="0">
              <a:spcBef>
                <a:spcPts val="600"/>
              </a:spcBef>
              <a:spcAft>
                <a:spcPts val="0"/>
              </a:spcAft>
              <a:buNone/>
            </a:pPr>
            <a:endParaRPr/>
          </a:p>
          <a:p>
            <a:pPr marL="457200" lvl="0" indent="-342900" algn="l" rtl="0">
              <a:spcBef>
                <a:spcPts val="600"/>
              </a:spcBef>
              <a:spcAft>
                <a:spcPts val="0"/>
              </a:spcAft>
              <a:buSzPts val="1800"/>
              <a:buChar char="❏"/>
            </a:pPr>
            <a:r>
              <a:rPr lang="en"/>
              <a:t>Prepare a short speech for the class. (5 min.)</a:t>
            </a:r>
            <a:endParaRPr/>
          </a:p>
          <a:p>
            <a:pPr marL="457200" lvl="0" indent="0" algn="l" rtl="0">
              <a:spcBef>
                <a:spcPts val="600"/>
              </a:spcBef>
              <a:spcAft>
                <a:spcPts val="0"/>
              </a:spcAft>
              <a:buNone/>
            </a:pPr>
            <a:endParaRPr/>
          </a:p>
          <a:p>
            <a:pPr marL="457200" lvl="0" indent="-342900" algn="l" rtl="0">
              <a:spcBef>
                <a:spcPts val="600"/>
              </a:spcBef>
              <a:spcAft>
                <a:spcPts val="0"/>
              </a:spcAft>
              <a:buSzPts val="1800"/>
              <a:buChar char="❏"/>
            </a:pPr>
            <a:r>
              <a:rPr lang="en"/>
              <a:t>Give the speech, be sure to speak loud and clear. (5 min)   </a:t>
            </a:r>
            <a:endParaRPr/>
          </a:p>
        </p:txBody>
      </p:sp>
      <p:sp>
        <p:nvSpPr>
          <p:cNvPr id="110" name="Google Shape;110;p20"/>
          <p:cNvSpPr txBox="1"/>
          <p:nvPr/>
        </p:nvSpPr>
        <p:spPr>
          <a:xfrm>
            <a:off x="0" y="0"/>
            <a:ext cx="2802900" cy="7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4800">
                <a:solidFill>
                  <a:schemeClr val="dk1"/>
                </a:solidFill>
                <a:latin typeface="Amatic SC"/>
                <a:ea typeface="Amatic SC"/>
                <a:cs typeface="Amatic SC"/>
                <a:sym typeface="Amatic SC"/>
              </a:rPr>
              <a:t>ACTIVITY #3</a:t>
            </a:r>
            <a:endParaRPr sz="4800">
              <a:solidFill>
                <a:schemeClr val="dk1"/>
              </a:solidFill>
              <a:latin typeface="Amatic SC"/>
              <a:ea typeface="Amatic SC"/>
              <a:cs typeface="Amatic SC"/>
              <a:sym typeface="Amatic SC"/>
            </a:endParaRPr>
          </a:p>
          <a:p>
            <a:pPr marL="0" lvl="0" indent="0" algn="l" rtl="0">
              <a:spcBef>
                <a:spcPts val="0"/>
              </a:spcBef>
              <a:spcAft>
                <a:spcPts val="0"/>
              </a:spcAft>
              <a:buNone/>
            </a:pPr>
            <a:endParaRPr>
              <a:latin typeface="Lato Light"/>
              <a:ea typeface="Lato Light"/>
              <a:cs typeface="Lato Light"/>
              <a:sym typeface="Lato Light"/>
            </a:endParaRPr>
          </a:p>
        </p:txBody>
      </p:sp>
      <p:pic>
        <p:nvPicPr>
          <p:cNvPr id="111" name="Google Shape;111;p20"/>
          <p:cNvPicPr preferRelativeResize="0"/>
          <p:nvPr/>
        </p:nvPicPr>
        <p:blipFill>
          <a:blip r:embed="rId4">
            <a:alphaModFix/>
          </a:blip>
          <a:stretch>
            <a:fillRect/>
          </a:stretch>
        </p:blipFill>
        <p:spPr>
          <a:xfrm>
            <a:off x="2536725" y="3758150"/>
            <a:ext cx="1135200" cy="1135200"/>
          </a:xfrm>
          <a:prstGeom prst="rect">
            <a:avLst/>
          </a:prstGeom>
          <a:noFill/>
          <a:ln>
            <a:noFill/>
          </a:ln>
        </p:spPr>
      </p:pic>
      <p:pic>
        <p:nvPicPr>
          <p:cNvPr id="112" name="Google Shape;112;p20"/>
          <p:cNvPicPr preferRelativeResize="0"/>
          <p:nvPr/>
        </p:nvPicPr>
        <p:blipFill rotWithShape="1">
          <a:blip r:embed="rId5">
            <a:alphaModFix/>
          </a:blip>
          <a:srcRect l="12232" t="11012" r="15387" b="17757"/>
          <a:stretch/>
        </p:blipFill>
        <p:spPr>
          <a:xfrm>
            <a:off x="1233325" y="3758140"/>
            <a:ext cx="1303400" cy="1385359"/>
          </a:xfrm>
          <a:prstGeom prst="rect">
            <a:avLst/>
          </a:prstGeom>
          <a:noFill/>
          <a:ln>
            <a:noFill/>
          </a:ln>
        </p:spPr>
      </p:pic>
      <p:pic>
        <p:nvPicPr>
          <p:cNvPr id="113" name="Google Shape;113;p20"/>
          <p:cNvPicPr preferRelativeResize="0"/>
          <p:nvPr/>
        </p:nvPicPr>
        <p:blipFill rotWithShape="1">
          <a:blip r:embed="rId6">
            <a:alphaModFix/>
          </a:blip>
          <a:srcRect l="67573" t="78209" r="19303" b="5067"/>
          <a:stretch/>
        </p:blipFill>
        <p:spPr>
          <a:xfrm>
            <a:off x="3671925" y="4062000"/>
            <a:ext cx="1336179" cy="1135200"/>
          </a:xfrm>
          <a:prstGeom prst="rect">
            <a:avLst/>
          </a:prstGeom>
          <a:noFill/>
          <a:ln>
            <a:noFill/>
          </a:ln>
        </p:spPr>
      </p:pic>
      <p:pic>
        <p:nvPicPr>
          <p:cNvPr id="114" name="Google Shape;114;p20"/>
          <p:cNvPicPr preferRelativeResize="0"/>
          <p:nvPr/>
        </p:nvPicPr>
        <p:blipFill rotWithShape="1">
          <a:blip r:embed="rId7">
            <a:alphaModFix/>
          </a:blip>
          <a:srcRect l="17640" t="17595" r="18351" b="24694"/>
          <a:stretch/>
        </p:blipFill>
        <p:spPr>
          <a:xfrm>
            <a:off x="5008100" y="3669800"/>
            <a:ext cx="1165880" cy="1135199"/>
          </a:xfrm>
          <a:prstGeom prst="rect">
            <a:avLst/>
          </a:prstGeom>
          <a:noFill/>
          <a:ln>
            <a:noFill/>
          </a:ln>
        </p:spPr>
      </p:pic>
      <p:pic>
        <p:nvPicPr>
          <p:cNvPr id="115" name="Google Shape;115;p20"/>
          <p:cNvPicPr preferRelativeResize="0"/>
          <p:nvPr/>
        </p:nvPicPr>
        <p:blipFill rotWithShape="1">
          <a:blip r:embed="rId8">
            <a:alphaModFix/>
          </a:blip>
          <a:srcRect b="7902"/>
          <a:stretch/>
        </p:blipFill>
        <p:spPr>
          <a:xfrm>
            <a:off x="5076551" y="140150"/>
            <a:ext cx="1303400" cy="12964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1"/>
          <p:cNvSpPr txBox="1">
            <a:spLocks noGrp="1"/>
          </p:cNvSpPr>
          <p:nvPr>
            <p:ph type="title" idx="4294967295"/>
          </p:nvPr>
        </p:nvSpPr>
        <p:spPr>
          <a:xfrm>
            <a:off x="2352750" y="0"/>
            <a:ext cx="4438500" cy="83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00000"/>
                </a:solidFill>
                <a:latin typeface="Amatic SC"/>
                <a:ea typeface="Amatic SC"/>
                <a:cs typeface="Amatic SC"/>
                <a:sym typeface="Amatic SC"/>
              </a:rPr>
              <a:t>Communications</a:t>
            </a:r>
            <a:endParaRPr b="1">
              <a:solidFill>
                <a:srgbClr val="000000"/>
              </a:solidFill>
              <a:latin typeface="Amatic SC"/>
              <a:ea typeface="Amatic SC"/>
              <a:cs typeface="Amatic SC"/>
              <a:sym typeface="Amatic SC"/>
            </a:endParaRPr>
          </a:p>
        </p:txBody>
      </p:sp>
      <p:sp>
        <p:nvSpPr>
          <p:cNvPr id="121" name="Google Shape;121;p21"/>
          <p:cNvSpPr txBox="1"/>
          <p:nvPr/>
        </p:nvSpPr>
        <p:spPr>
          <a:xfrm>
            <a:off x="3272125" y="2935950"/>
            <a:ext cx="3933300" cy="9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FFFFFF"/>
              </a:solidFill>
              <a:latin typeface="Lato"/>
              <a:ea typeface="Lato"/>
              <a:cs typeface="Lato"/>
              <a:sym typeface="Lato"/>
            </a:endParaRPr>
          </a:p>
        </p:txBody>
      </p:sp>
      <p:pic>
        <p:nvPicPr>
          <p:cNvPr id="122" name="Google Shape;122;p21"/>
          <p:cNvPicPr preferRelativeResize="0"/>
          <p:nvPr/>
        </p:nvPicPr>
        <p:blipFill rotWithShape="1">
          <a:blip r:embed="rId4">
            <a:alphaModFix/>
          </a:blip>
          <a:srcRect l="12038" t="19327" r="10991" b="15223"/>
          <a:stretch/>
        </p:blipFill>
        <p:spPr>
          <a:xfrm>
            <a:off x="6339225" y="3712500"/>
            <a:ext cx="2804775" cy="143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0" y="526500"/>
            <a:ext cx="91440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741B47"/>
                </a:solidFill>
                <a:latin typeface="Amatic SC"/>
                <a:ea typeface="Amatic SC"/>
                <a:cs typeface="Amatic SC"/>
                <a:sym typeface="Amatic SC"/>
              </a:rPr>
              <a:t> WHAT ARE YOU DOING? </a:t>
            </a:r>
            <a:endParaRPr>
              <a:solidFill>
                <a:srgbClr val="741B47"/>
              </a:solidFill>
            </a:endParaRPr>
          </a:p>
        </p:txBody>
      </p:sp>
      <p:sp>
        <p:nvSpPr>
          <p:cNvPr id="128" name="Google Shape;128;p22"/>
          <p:cNvSpPr txBox="1">
            <a:spLocks noGrp="1"/>
          </p:cNvSpPr>
          <p:nvPr>
            <p:ph type="body" idx="1"/>
          </p:nvPr>
        </p:nvSpPr>
        <p:spPr>
          <a:xfrm>
            <a:off x="0" y="1383900"/>
            <a:ext cx="5781900" cy="1667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0000FF"/>
                </a:solidFill>
              </a:rPr>
              <a:t>R1:</a:t>
            </a:r>
            <a:endParaRPr>
              <a:solidFill>
                <a:srgbClr val="0000FF"/>
              </a:solidFill>
            </a:endParaRPr>
          </a:p>
          <a:p>
            <a:pPr marL="0" lvl="0" indent="0" algn="l" rtl="0">
              <a:spcBef>
                <a:spcPts val="600"/>
              </a:spcBef>
              <a:spcAft>
                <a:spcPts val="0"/>
              </a:spcAft>
              <a:buNone/>
            </a:pPr>
            <a:r>
              <a:rPr lang="en">
                <a:solidFill>
                  <a:srgbClr val="0000FF"/>
                </a:solidFill>
              </a:rPr>
              <a:t>- Share a personal story</a:t>
            </a:r>
            <a:endParaRPr>
              <a:solidFill>
                <a:srgbClr val="0000FF"/>
              </a:solidFill>
            </a:endParaRPr>
          </a:p>
          <a:p>
            <a:pPr marL="0" lvl="0" indent="0" algn="l" rtl="0">
              <a:spcBef>
                <a:spcPts val="600"/>
              </a:spcBef>
              <a:spcAft>
                <a:spcPts val="0"/>
              </a:spcAft>
              <a:buNone/>
            </a:pPr>
            <a:r>
              <a:rPr lang="en">
                <a:solidFill>
                  <a:srgbClr val="0000FF"/>
                </a:solidFill>
              </a:rPr>
              <a:t>- Take notes and reflect </a:t>
            </a:r>
            <a:endParaRPr>
              <a:solidFill>
                <a:srgbClr val="0000FF"/>
              </a:solidFill>
            </a:endParaRPr>
          </a:p>
          <a:p>
            <a:pPr marL="0" lvl="0" indent="0" algn="l" rtl="0">
              <a:spcBef>
                <a:spcPts val="600"/>
              </a:spcBef>
              <a:spcAft>
                <a:spcPts val="0"/>
              </a:spcAft>
              <a:buNone/>
            </a:pPr>
            <a:r>
              <a:rPr lang="en">
                <a:solidFill>
                  <a:srgbClr val="0000FF"/>
                </a:solidFill>
              </a:rPr>
              <a:t>- Turn in your notes </a:t>
            </a:r>
            <a:endParaRPr>
              <a:solidFill>
                <a:srgbClr val="0000FF"/>
              </a:solidFill>
            </a:endParaRPr>
          </a:p>
          <a:p>
            <a:pPr marL="0" lvl="0" indent="0" algn="l" rtl="0">
              <a:spcBef>
                <a:spcPts val="600"/>
              </a:spcBef>
              <a:spcAft>
                <a:spcPts val="0"/>
              </a:spcAft>
              <a:buNone/>
            </a:pPr>
            <a:endParaRPr/>
          </a:p>
        </p:txBody>
      </p:sp>
      <p:sp>
        <p:nvSpPr>
          <p:cNvPr id="129" name="Google Shape;129;p22"/>
          <p:cNvSpPr txBox="1"/>
          <p:nvPr/>
        </p:nvSpPr>
        <p:spPr>
          <a:xfrm>
            <a:off x="0" y="0"/>
            <a:ext cx="5962200" cy="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Raleway"/>
                <a:ea typeface="Raleway"/>
                <a:cs typeface="Raleway"/>
                <a:sym typeface="Raleway"/>
              </a:rPr>
              <a:t>Communications </a:t>
            </a:r>
            <a:r>
              <a:rPr lang="en" sz="2400">
                <a:solidFill>
                  <a:srgbClr val="0000FF"/>
                </a:solidFill>
                <a:latin typeface="Raleway"/>
                <a:ea typeface="Raleway"/>
                <a:cs typeface="Raleway"/>
                <a:sym typeface="Raleway"/>
              </a:rPr>
              <a:t>R1</a:t>
            </a:r>
            <a:r>
              <a:rPr lang="en" sz="2400">
                <a:latin typeface="Raleway"/>
                <a:ea typeface="Raleway"/>
                <a:cs typeface="Raleway"/>
                <a:sym typeface="Raleway"/>
              </a:rPr>
              <a:t>, </a:t>
            </a:r>
            <a:r>
              <a:rPr lang="en" sz="2400">
                <a:solidFill>
                  <a:srgbClr val="FF0000"/>
                </a:solidFill>
                <a:latin typeface="Raleway"/>
                <a:ea typeface="Raleway"/>
                <a:cs typeface="Raleway"/>
                <a:sym typeface="Raleway"/>
              </a:rPr>
              <a:t>R2</a:t>
            </a:r>
            <a:r>
              <a:rPr lang="en" sz="2400">
                <a:latin typeface="Raleway"/>
                <a:ea typeface="Raleway"/>
                <a:cs typeface="Raleway"/>
                <a:sym typeface="Raleway"/>
              </a:rPr>
              <a:t>, and </a:t>
            </a:r>
            <a:r>
              <a:rPr lang="en" sz="2400">
                <a:solidFill>
                  <a:srgbClr val="38761D"/>
                </a:solidFill>
                <a:latin typeface="Raleway"/>
                <a:ea typeface="Raleway"/>
                <a:cs typeface="Raleway"/>
                <a:sym typeface="Raleway"/>
              </a:rPr>
              <a:t>R3</a:t>
            </a:r>
            <a:r>
              <a:rPr lang="en" sz="2400">
                <a:solidFill>
                  <a:srgbClr val="434343"/>
                </a:solidFill>
                <a:latin typeface="Raleway"/>
                <a:ea typeface="Raleway"/>
                <a:cs typeface="Raleway"/>
                <a:sym typeface="Raleway"/>
              </a:rPr>
              <a:t> (pg. 2-3)</a:t>
            </a:r>
            <a:r>
              <a:rPr lang="en" sz="2400">
                <a:latin typeface="Raleway"/>
                <a:ea typeface="Raleway"/>
                <a:cs typeface="Raleway"/>
                <a:sym typeface="Raleway"/>
              </a:rPr>
              <a:t> </a:t>
            </a:r>
            <a:endParaRPr sz="2400">
              <a:solidFill>
                <a:srgbClr val="434343"/>
              </a:solidFill>
              <a:latin typeface="Raleway"/>
              <a:ea typeface="Raleway"/>
              <a:cs typeface="Raleway"/>
              <a:sym typeface="Raleway"/>
            </a:endParaRPr>
          </a:p>
        </p:txBody>
      </p:sp>
      <p:sp>
        <p:nvSpPr>
          <p:cNvPr id="130" name="Google Shape;130;p22"/>
          <p:cNvSpPr txBox="1">
            <a:spLocks noGrp="1"/>
          </p:cNvSpPr>
          <p:nvPr>
            <p:ph type="body" idx="1"/>
          </p:nvPr>
        </p:nvSpPr>
        <p:spPr>
          <a:xfrm>
            <a:off x="2689975" y="1383888"/>
            <a:ext cx="2976000" cy="1229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FF0000"/>
                </a:solidFill>
              </a:rPr>
              <a:t>R2:</a:t>
            </a:r>
            <a:endParaRPr>
              <a:solidFill>
                <a:srgbClr val="FF0000"/>
              </a:solidFill>
            </a:endParaRPr>
          </a:p>
          <a:p>
            <a:pPr marL="0" lvl="0" indent="0" algn="l" rtl="0">
              <a:spcBef>
                <a:spcPts val="600"/>
              </a:spcBef>
              <a:spcAft>
                <a:spcPts val="0"/>
              </a:spcAft>
              <a:buNone/>
            </a:pPr>
            <a:r>
              <a:rPr lang="en">
                <a:solidFill>
                  <a:srgbClr val="FF0000"/>
                </a:solidFill>
              </a:rPr>
              <a:t>- Describe yourself in a    creative way</a:t>
            </a:r>
            <a:endParaRPr>
              <a:solidFill>
                <a:srgbClr val="FF0000"/>
              </a:solidFill>
            </a:endParaRPr>
          </a:p>
          <a:p>
            <a:pPr marL="0" lvl="0" indent="0" algn="l" rtl="0">
              <a:spcBef>
                <a:spcPts val="600"/>
              </a:spcBef>
              <a:spcAft>
                <a:spcPts val="0"/>
              </a:spcAft>
              <a:buNone/>
            </a:pPr>
            <a:endParaRPr/>
          </a:p>
        </p:txBody>
      </p:sp>
      <p:sp>
        <p:nvSpPr>
          <p:cNvPr id="131" name="Google Shape;131;p22"/>
          <p:cNvSpPr txBox="1">
            <a:spLocks noGrp="1"/>
          </p:cNvSpPr>
          <p:nvPr>
            <p:ph type="body" idx="1"/>
          </p:nvPr>
        </p:nvSpPr>
        <p:spPr>
          <a:xfrm>
            <a:off x="0" y="2952625"/>
            <a:ext cx="5508300" cy="938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38761D"/>
                </a:solidFill>
              </a:rPr>
              <a:t>R3:</a:t>
            </a:r>
            <a:endParaRPr>
              <a:solidFill>
                <a:srgbClr val="38761D"/>
              </a:solidFill>
            </a:endParaRPr>
          </a:p>
          <a:p>
            <a:pPr marL="0" lvl="0" indent="0" algn="l" rtl="0">
              <a:spcBef>
                <a:spcPts val="600"/>
              </a:spcBef>
              <a:spcAft>
                <a:spcPts val="0"/>
              </a:spcAft>
              <a:buNone/>
            </a:pPr>
            <a:r>
              <a:rPr lang="en">
                <a:solidFill>
                  <a:srgbClr val="38761D"/>
                </a:solidFill>
              </a:rPr>
              <a:t>- Write a five-minute speech </a:t>
            </a:r>
            <a:endParaRPr>
              <a:solidFill>
                <a:srgbClr val="0000FF"/>
              </a:solidFill>
            </a:endParaRPr>
          </a:p>
          <a:p>
            <a:pPr marL="0" lvl="0" indent="0" algn="l" rtl="0">
              <a:spcBef>
                <a:spcPts val="600"/>
              </a:spcBef>
              <a:spcAft>
                <a:spcPts val="0"/>
              </a:spcAft>
              <a:buNone/>
            </a:pPr>
            <a:endParaRPr/>
          </a:p>
        </p:txBody>
      </p:sp>
      <p:pic>
        <p:nvPicPr>
          <p:cNvPr id="132" name="Google Shape;132;p22"/>
          <p:cNvPicPr preferRelativeResize="0"/>
          <p:nvPr/>
        </p:nvPicPr>
        <p:blipFill rotWithShape="1">
          <a:blip r:embed="rId4">
            <a:alphaModFix/>
          </a:blip>
          <a:srcRect l="25384" t="11412" r="25056" b="12553"/>
          <a:stretch/>
        </p:blipFill>
        <p:spPr>
          <a:xfrm>
            <a:off x="1005050" y="3987150"/>
            <a:ext cx="1132575" cy="1156350"/>
          </a:xfrm>
          <a:prstGeom prst="rect">
            <a:avLst/>
          </a:prstGeom>
          <a:noFill/>
          <a:ln>
            <a:noFill/>
          </a:ln>
        </p:spPr>
      </p:pic>
      <p:pic>
        <p:nvPicPr>
          <p:cNvPr id="133" name="Google Shape;133;p22"/>
          <p:cNvPicPr preferRelativeResize="0"/>
          <p:nvPr/>
        </p:nvPicPr>
        <p:blipFill>
          <a:blip r:embed="rId5">
            <a:alphaModFix/>
          </a:blip>
          <a:stretch>
            <a:fillRect/>
          </a:stretch>
        </p:blipFill>
        <p:spPr>
          <a:xfrm>
            <a:off x="2741750" y="3764750"/>
            <a:ext cx="1378749" cy="1378749"/>
          </a:xfrm>
          <a:prstGeom prst="rect">
            <a:avLst/>
          </a:prstGeom>
          <a:noFill/>
          <a:ln>
            <a:noFill/>
          </a:ln>
        </p:spPr>
      </p:pic>
      <p:pic>
        <p:nvPicPr>
          <p:cNvPr id="134" name="Google Shape;134;p22"/>
          <p:cNvPicPr preferRelativeResize="0"/>
          <p:nvPr/>
        </p:nvPicPr>
        <p:blipFill rotWithShape="1">
          <a:blip r:embed="rId6">
            <a:alphaModFix/>
          </a:blip>
          <a:srcRect l="25060" t="11976" r="25627" b="11640"/>
          <a:stretch/>
        </p:blipFill>
        <p:spPr>
          <a:xfrm>
            <a:off x="4522875" y="2808225"/>
            <a:ext cx="1507574" cy="23352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0" y="526500"/>
            <a:ext cx="91440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rgbClr val="990000"/>
                </a:solidFill>
                <a:latin typeface="Amatic SC"/>
                <a:ea typeface="Amatic SC"/>
                <a:cs typeface="Amatic SC"/>
                <a:sym typeface="Amatic SC"/>
              </a:rPr>
              <a:t> MERGING WITH ANOTHER MERIT </a:t>
            </a:r>
            <a:endParaRPr>
              <a:solidFill>
                <a:srgbClr val="990000"/>
              </a:solidFill>
            </a:endParaRPr>
          </a:p>
        </p:txBody>
      </p:sp>
      <p:sp>
        <p:nvSpPr>
          <p:cNvPr id="140" name="Google Shape;140;p23"/>
          <p:cNvSpPr txBox="1">
            <a:spLocks noGrp="1"/>
          </p:cNvSpPr>
          <p:nvPr>
            <p:ph type="body" idx="1"/>
          </p:nvPr>
        </p:nvSpPr>
        <p:spPr>
          <a:xfrm>
            <a:off x="0" y="1383900"/>
            <a:ext cx="5951700" cy="807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0000FF"/>
                </a:solidFill>
              </a:rPr>
              <a:t>R1:</a:t>
            </a:r>
            <a:endParaRPr>
              <a:solidFill>
                <a:srgbClr val="0000FF"/>
              </a:solidFill>
            </a:endParaRPr>
          </a:p>
          <a:p>
            <a:pPr marL="0" lvl="0" indent="0" algn="l" rtl="0">
              <a:spcBef>
                <a:spcPts val="600"/>
              </a:spcBef>
              <a:spcAft>
                <a:spcPts val="0"/>
              </a:spcAft>
              <a:buNone/>
            </a:pPr>
            <a:r>
              <a:rPr lang="en">
                <a:solidFill>
                  <a:srgbClr val="0000FF"/>
                </a:solidFill>
              </a:rPr>
              <a:t>- Give a 3-5 minute introduction of yourself.</a:t>
            </a:r>
            <a:endParaRPr>
              <a:solidFill>
                <a:srgbClr val="0000FF"/>
              </a:solidFill>
            </a:endParaRPr>
          </a:p>
        </p:txBody>
      </p:sp>
      <p:sp>
        <p:nvSpPr>
          <p:cNvPr id="141" name="Google Shape;141;p23"/>
          <p:cNvSpPr txBox="1"/>
          <p:nvPr/>
        </p:nvSpPr>
        <p:spPr>
          <a:xfrm>
            <a:off x="0" y="0"/>
            <a:ext cx="9144000" cy="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Raleway"/>
                <a:ea typeface="Raleway"/>
                <a:cs typeface="Raleway"/>
                <a:sym typeface="Raleway"/>
              </a:rPr>
              <a:t>Public Speaking </a:t>
            </a:r>
            <a:r>
              <a:rPr lang="en" sz="2400">
                <a:solidFill>
                  <a:srgbClr val="0000FF"/>
                </a:solidFill>
                <a:latin typeface="Raleway"/>
                <a:ea typeface="Raleway"/>
                <a:cs typeface="Raleway"/>
                <a:sym typeface="Raleway"/>
              </a:rPr>
              <a:t>R1</a:t>
            </a:r>
            <a:r>
              <a:rPr lang="en" sz="2400">
                <a:latin typeface="Raleway"/>
                <a:ea typeface="Raleway"/>
                <a:cs typeface="Raleway"/>
                <a:sym typeface="Raleway"/>
              </a:rPr>
              <a:t>, </a:t>
            </a:r>
            <a:r>
              <a:rPr lang="en" sz="2400">
                <a:solidFill>
                  <a:srgbClr val="FF0000"/>
                </a:solidFill>
                <a:latin typeface="Raleway"/>
                <a:ea typeface="Raleway"/>
                <a:cs typeface="Raleway"/>
                <a:sym typeface="Raleway"/>
              </a:rPr>
              <a:t>R2</a:t>
            </a:r>
            <a:r>
              <a:rPr lang="en" sz="2400">
                <a:latin typeface="Raleway"/>
                <a:ea typeface="Raleway"/>
                <a:cs typeface="Raleway"/>
                <a:sym typeface="Raleway"/>
              </a:rPr>
              <a:t> </a:t>
            </a:r>
            <a:r>
              <a:rPr lang="en" sz="2400">
                <a:solidFill>
                  <a:srgbClr val="434343"/>
                </a:solidFill>
                <a:latin typeface="Raleway"/>
                <a:ea typeface="Raleway"/>
                <a:cs typeface="Raleway"/>
                <a:sym typeface="Raleway"/>
              </a:rPr>
              <a:t>(pg. 2-3)</a:t>
            </a:r>
            <a:r>
              <a:rPr lang="en" sz="2400">
                <a:latin typeface="Raleway"/>
                <a:ea typeface="Raleway"/>
                <a:cs typeface="Raleway"/>
                <a:sym typeface="Raleway"/>
              </a:rPr>
              <a:t> </a:t>
            </a:r>
            <a:endParaRPr sz="2400">
              <a:solidFill>
                <a:srgbClr val="434343"/>
              </a:solidFill>
              <a:latin typeface="Raleway"/>
              <a:ea typeface="Raleway"/>
              <a:cs typeface="Raleway"/>
              <a:sym typeface="Raleway"/>
            </a:endParaRPr>
          </a:p>
        </p:txBody>
      </p:sp>
      <p:sp>
        <p:nvSpPr>
          <p:cNvPr id="142" name="Google Shape;142;p23"/>
          <p:cNvSpPr txBox="1">
            <a:spLocks noGrp="1"/>
          </p:cNvSpPr>
          <p:nvPr>
            <p:ph type="body" idx="1"/>
          </p:nvPr>
        </p:nvSpPr>
        <p:spPr>
          <a:xfrm>
            <a:off x="0" y="2305900"/>
            <a:ext cx="8444400" cy="807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FF0000"/>
                </a:solidFill>
              </a:rPr>
              <a:t>R2:</a:t>
            </a:r>
            <a:endParaRPr>
              <a:solidFill>
                <a:srgbClr val="FF0000"/>
              </a:solidFill>
            </a:endParaRPr>
          </a:p>
          <a:p>
            <a:pPr marL="0" lvl="0" indent="0" algn="l" rtl="0">
              <a:spcBef>
                <a:spcPts val="600"/>
              </a:spcBef>
              <a:spcAft>
                <a:spcPts val="0"/>
              </a:spcAft>
              <a:buNone/>
            </a:pPr>
            <a:r>
              <a:rPr lang="en">
                <a:solidFill>
                  <a:srgbClr val="FF0000"/>
                </a:solidFill>
              </a:rPr>
              <a:t>- Give a 3-5 minute speech on a topic of your choice with visual aid.</a:t>
            </a:r>
            <a:endParaRPr>
              <a:solidFill>
                <a:srgbClr val="FF0000"/>
              </a:solidFill>
            </a:endParaRPr>
          </a:p>
        </p:txBody>
      </p:sp>
      <p:pic>
        <p:nvPicPr>
          <p:cNvPr id="143" name="Google Shape;143;p23"/>
          <p:cNvPicPr preferRelativeResize="0"/>
          <p:nvPr/>
        </p:nvPicPr>
        <p:blipFill>
          <a:blip r:embed="rId4">
            <a:alphaModFix/>
          </a:blip>
          <a:stretch>
            <a:fillRect/>
          </a:stretch>
        </p:blipFill>
        <p:spPr>
          <a:xfrm>
            <a:off x="152400" y="3265900"/>
            <a:ext cx="3067022" cy="1725200"/>
          </a:xfrm>
          <a:prstGeom prst="rect">
            <a:avLst/>
          </a:prstGeom>
          <a:noFill/>
          <a:ln>
            <a:noFill/>
          </a:ln>
        </p:spPr>
      </p:pic>
      <p:pic>
        <p:nvPicPr>
          <p:cNvPr id="144" name="Google Shape;144;p23"/>
          <p:cNvPicPr preferRelativeResize="0"/>
          <p:nvPr/>
        </p:nvPicPr>
        <p:blipFill>
          <a:blip r:embed="rId5">
            <a:alphaModFix/>
          </a:blip>
          <a:stretch>
            <a:fillRect/>
          </a:stretch>
        </p:blipFill>
        <p:spPr>
          <a:xfrm>
            <a:off x="3371822" y="3265900"/>
            <a:ext cx="2128332" cy="17252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4"/>
          <p:cNvSpPr txBox="1">
            <a:spLocks noGrp="1"/>
          </p:cNvSpPr>
          <p:nvPr>
            <p:ph type="title" idx="4294967295"/>
          </p:nvPr>
        </p:nvSpPr>
        <p:spPr>
          <a:xfrm>
            <a:off x="0" y="526500"/>
            <a:ext cx="6611100" cy="75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2400">
              <a:latin typeface="Raleway Thin"/>
              <a:ea typeface="Raleway Thin"/>
              <a:cs typeface="Raleway Thin"/>
              <a:sym typeface="Raleway Thin"/>
            </a:endParaRPr>
          </a:p>
          <a:p>
            <a:pPr marL="0" lvl="0" indent="0" algn="l" rtl="0">
              <a:spcBef>
                <a:spcPts val="0"/>
              </a:spcBef>
              <a:spcAft>
                <a:spcPts val="0"/>
              </a:spcAft>
              <a:buNone/>
            </a:pPr>
            <a:r>
              <a:rPr lang="en" b="1">
                <a:solidFill>
                  <a:srgbClr val="FF9900"/>
                </a:solidFill>
                <a:latin typeface="Amatic SC"/>
                <a:ea typeface="Amatic SC"/>
                <a:cs typeface="Amatic SC"/>
                <a:sym typeface="Amatic SC"/>
              </a:rPr>
              <a:t> Sharing stories and taking notes </a:t>
            </a:r>
            <a:endParaRPr b="1">
              <a:solidFill>
                <a:srgbClr val="FF9900"/>
              </a:solidFill>
              <a:latin typeface="Amatic SC"/>
              <a:ea typeface="Amatic SC"/>
              <a:cs typeface="Amatic SC"/>
              <a:sym typeface="Amatic SC"/>
            </a:endParaRPr>
          </a:p>
        </p:txBody>
      </p:sp>
      <p:sp>
        <p:nvSpPr>
          <p:cNvPr id="150" name="Google Shape;150;p24"/>
          <p:cNvSpPr txBox="1">
            <a:spLocks noGrp="1"/>
          </p:cNvSpPr>
          <p:nvPr>
            <p:ph type="body" idx="1"/>
          </p:nvPr>
        </p:nvSpPr>
        <p:spPr>
          <a:xfrm>
            <a:off x="0" y="1283400"/>
            <a:ext cx="5864100" cy="21441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800"/>
              <a:t>When you focus on the speaker and what is being said, you learn, remember, and retain the information more.</a:t>
            </a:r>
            <a:endParaRPr sz="1800"/>
          </a:p>
          <a:p>
            <a:pPr marL="0" lvl="0" indent="0" algn="just" rtl="0">
              <a:spcBef>
                <a:spcPts val="0"/>
              </a:spcBef>
              <a:spcAft>
                <a:spcPts val="0"/>
              </a:spcAft>
              <a:buNone/>
            </a:pPr>
            <a:endParaRPr sz="1800"/>
          </a:p>
          <a:p>
            <a:pPr marL="0" lvl="0" indent="0" algn="just" rtl="0">
              <a:spcBef>
                <a:spcPts val="0"/>
              </a:spcBef>
              <a:spcAft>
                <a:spcPts val="0"/>
              </a:spcAft>
              <a:buNone/>
            </a:pPr>
            <a:r>
              <a:rPr lang="en" sz="1800"/>
              <a:t>Listening is one of the most important skills you can learn.</a:t>
            </a:r>
            <a:r>
              <a:rPr lang="en"/>
              <a:t> </a:t>
            </a:r>
            <a:endParaRPr/>
          </a:p>
        </p:txBody>
      </p:sp>
      <p:sp>
        <p:nvSpPr>
          <p:cNvPr id="151" name="Google Shape;151;p24"/>
          <p:cNvSpPr txBox="1"/>
          <p:nvPr/>
        </p:nvSpPr>
        <p:spPr>
          <a:xfrm>
            <a:off x="0" y="0"/>
            <a:ext cx="5962200" cy="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Raleway"/>
                <a:ea typeface="Raleway"/>
                <a:cs typeface="Raleway"/>
                <a:sym typeface="Raleway"/>
              </a:rPr>
              <a:t>Communications R1</a:t>
            </a:r>
            <a:r>
              <a:rPr lang="en" sz="2400" b="1">
                <a:solidFill>
                  <a:srgbClr val="434343"/>
                </a:solidFill>
                <a:latin typeface="Raleway"/>
                <a:ea typeface="Raleway"/>
                <a:cs typeface="Raleway"/>
                <a:sym typeface="Raleway"/>
              </a:rPr>
              <a:t> </a:t>
            </a:r>
            <a:r>
              <a:rPr lang="en" sz="2400">
                <a:solidFill>
                  <a:srgbClr val="434343"/>
                </a:solidFill>
                <a:latin typeface="Raleway"/>
                <a:ea typeface="Raleway"/>
                <a:cs typeface="Raleway"/>
                <a:sym typeface="Raleway"/>
              </a:rPr>
              <a:t>(pg. 15-19)</a:t>
            </a:r>
            <a:endParaRPr sz="2400">
              <a:solidFill>
                <a:srgbClr val="434343"/>
              </a:solidFill>
              <a:latin typeface="Raleway"/>
              <a:ea typeface="Raleway"/>
              <a:cs typeface="Raleway"/>
              <a:sym typeface="Raleway"/>
            </a:endParaRPr>
          </a:p>
        </p:txBody>
      </p:sp>
      <p:pic>
        <p:nvPicPr>
          <p:cNvPr id="152" name="Google Shape;152;p24"/>
          <p:cNvPicPr preferRelativeResize="0"/>
          <p:nvPr/>
        </p:nvPicPr>
        <p:blipFill rotWithShape="1">
          <a:blip r:embed="rId4">
            <a:alphaModFix/>
          </a:blip>
          <a:srcRect l="29270" t="2892" r="29274" b="2892"/>
          <a:stretch/>
        </p:blipFill>
        <p:spPr>
          <a:xfrm>
            <a:off x="4861475" y="2536712"/>
            <a:ext cx="1100715" cy="2501675"/>
          </a:xfrm>
          <a:prstGeom prst="rect">
            <a:avLst/>
          </a:prstGeom>
          <a:noFill/>
          <a:ln>
            <a:noFill/>
          </a:ln>
        </p:spPr>
      </p:pic>
      <p:pic>
        <p:nvPicPr>
          <p:cNvPr id="153" name="Google Shape;153;p24"/>
          <p:cNvPicPr preferRelativeResize="0"/>
          <p:nvPr/>
        </p:nvPicPr>
        <p:blipFill rotWithShape="1">
          <a:blip r:embed="rId5">
            <a:alphaModFix/>
          </a:blip>
          <a:srcRect l="17427" t="7201" r="15204"/>
          <a:stretch/>
        </p:blipFill>
        <p:spPr>
          <a:xfrm>
            <a:off x="0" y="2501663"/>
            <a:ext cx="1866812" cy="2571750"/>
          </a:xfrm>
          <a:prstGeom prst="rect">
            <a:avLst/>
          </a:prstGeom>
          <a:noFill/>
          <a:ln>
            <a:noFill/>
          </a:ln>
        </p:spPr>
      </p:pic>
      <p:pic>
        <p:nvPicPr>
          <p:cNvPr id="154" name="Google Shape;154;p24"/>
          <p:cNvPicPr preferRelativeResize="0"/>
          <p:nvPr/>
        </p:nvPicPr>
        <p:blipFill rotWithShape="1">
          <a:blip r:embed="rId6">
            <a:alphaModFix/>
          </a:blip>
          <a:srcRect l="5971" r="5953"/>
          <a:stretch/>
        </p:blipFill>
        <p:spPr>
          <a:xfrm>
            <a:off x="2038600" y="2648825"/>
            <a:ext cx="2533900" cy="1918000"/>
          </a:xfrm>
          <a:prstGeom prst="rect">
            <a:avLst/>
          </a:prstGeom>
          <a:noFill/>
          <a:ln>
            <a:noFill/>
          </a:ln>
        </p:spPr>
      </p:pic>
    </p:spTree>
  </p:cSld>
  <p:clrMapOvr>
    <a:masterClrMapping/>
  </p:clrMapOvr>
</p:sld>
</file>

<file path=ppt/theme/theme1.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1653</Words>
  <Application>Microsoft Office PowerPoint</Application>
  <PresentationFormat>On-screen Show (16:9)</PresentationFormat>
  <Paragraphs>261</Paragraphs>
  <Slides>32</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Arial</vt:lpstr>
      <vt:lpstr>Comfortaa</vt:lpstr>
      <vt:lpstr>Lato</vt:lpstr>
      <vt:lpstr>Amatic SC</vt:lpstr>
      <vt:lpstr>Lato Hairline</vt:lpstr>
      <vt:lpstr>Lato Light</vt:lpstr>
      <vt:lpstr>Raleway Thin</vt:lpstr>
      <vt:lpstr>Raleway</vt:lpstr>
      <vt:lpstr>Caveat</vt:lpstr>
      <vt:lpstr>Alfa Slab One</vt:lpstr>
      <vt:lpstr>Eglamour template</vt:lpstr>
      <vt:lpstr>activity:  Interview questions </vt:lpstr>
      <vt:lpstr>Slide 2</vt:lpstr>
      <vt:lpstr>    Get to know each other </vt:lpstr>
      <vt:lpstr>  Playing with Clay</vt:lpstr>
      <vt:lpstr>GIVE A SPEECH TO THE CLASS</vt:lpstr>
      <vt:lpstr>Communications</vt:lpstr>
      <vt:lpstr> WHAT ARE YOU DOING? </vt:lpstr>
      <vt:lpstr> MERGING WITH ANOTHER MERIT </vt:lpstr>
      <vt:lpstr>  Sharing stories and taking notes </vt:lpstr>
      <vt:lpstr>describe yourself in a creative way </vt:lpstr>
      <vt:lpstr>ACTIVITY #1 </vt:lpstr>
      <vt:lpstr>MILESTONES SO FAR </vt:lpstr>
      <vt:lpstr>MILESTONES SO FAR </vt:lpstr>
      <vt:lpstr>MILESTONES SO FAR </vt:lpstr>
      <vt:lpstr>write a 5 min speech </vt:lpstr>
      <vt:lpstr>ACTIVITY #2 </vt:lpstr>
      <vt:lpstr>MILESTONES SO FAR </vt:lpstr>
      <vt:lpstr>MILESTONES SO FAR </vt:lpstr>
      <vt:lpstr>Communications R4: interview a person   Interview a person you know, admire, or respect. </vt:lpstr>
      <vt:lpstr>Communications R5: Citizenship attend a public mtg</vt:lpstr>
      <vt:lpstr>Communications R6 with public speaking (R5)  Teach about the parliamentary rule</vt:lpstr>
      <vt:lpstr>Communications R7 (C):  create a Brochure about  boy scouts</vt:lpstr>
      <vt:lpstr>Slide 23</vt:lpstr>
      <vt:lpstr>Slide 24</vt:lpstr>
      <vt:lpstr>Slide 25</vt:lpstr>
      <vt:lpstr>Slide 26</vt:lpstr>
      <vt:lpstr>Slide 27</vt:lpstr>
      <vt:lpstr>Communications R8:  court of honor (graduation)</vt:lpstr>
      <vt:lpstr>Communications R9:  CREATE PRES. ABOUT CAREERS</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Interview questions</dc:title>
  <dc:creator>Michael Morrissey</dc:creator>
  <cp:lastModifiedBy>Michael</cp:lastModifiedBy>
  <cp:revision>1</cp:revision>
  <dcterms:modified xsi:type="dcterms:W3CDTF">2021-02-17T17:29:58Z</dcterms:modified>
</cp:coreProperties>
</file>